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0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5" r:id="rId5"/>
    <p:sldId id="278" r:id="rId6"/>
    <p:sldId id="279" r:id="rId7"/>
    <p:sldId id="257" r:id="rId8"/>
    <p:sldId id="275" r:id="rId9"/>
    <p:sldId id="260" r:id="rId10"/>
    <p:sldId id="266" r:id="rId11"/>
    <p:sldId id="267" r:id="rId12"/>
    <p:sldId id="261" r:id="rId13"/>
    <p:sldId id="262" r:id="rId14"/>
    <p:sldId id="268" r:id="rId15"/>
    <p:sldId id="264" r:id="rId16"/>
    <p:sldId id="269" r:id="rId17"/>
    <p:sldId id="270" r:id="rId18"/>
    <p:sldId id="272" r:id="rId19"/>
    <p:sldId id="277" r:id="rId20"/>
    <p:sldId id="273" r:id="rId21"/>
    <p:sldId id="263" r:id="rId22"/>
    <p:sldId id="271" r:id="rId23"/>
    <p:sldId id="274" r:id="rId24"/>
    <p:sldId id="276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-60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BC9EC-F2B8-4C81-AB49-8DE694ABB5EC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67A0D-3052-453C-BE25-34E6A521B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814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909192" y="2652141"/>
            <a:ext cx="7406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免费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模板下载，精品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模板，雷锋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每天更新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7D405-15E7-49BC-9AA4-4184CDA13EB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audio" Target="../media/media1.mp3"/><Relationship Id="rId12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media" Target="../media/media1.mp3"/><Relationship Id="rId11" Type="http://schemas.openxmlformats.org/officeDocument/2006/relationships/image" Target="../media/image2.png"/><Relationship Id="rId5" Type="http://schemas.openxmlformats.org/officeDocument/2006/relationships/tags" Target="../tags/tag5.xml"/><Relationship Id="rId10" Type="http://schemas.openxmlformats.org/officeDocument/2006/relationships/image" Target="../media/image1.jpeg"/><Relationship Id="rId4" Type="http://schemas.openxmlformats.org/officeDocument/2006/relationships/tags" Target="../tags/tag4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microsoft.com/office/2007/relationships/hdphoto" Target="../media/hdphoto2.wdp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6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microsoft.com/office/2007/relationships/hdphoto" Target="../media/hdphoto1.wdp"/><Relationship Id="rId5" Type="http://schemas.openxmlformats.org/officeDocument/2006/relationships/tags" Target="../tags/tag33.xml"/><Relationship Id="rId10" Type="http://schemas.openxmlformats.org/officeDocument/2006/relationships/image" Target="../media/image25.png"/><Relationship Id="rId4" Type="http://schemas.openxmlformats.org/officeDocument/2006/relationships/tags" Target="../tags/tag32.xml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1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27.png"/><Relationship Id="rId5" Type="http://schemas.openxmlformats.org/officeDocument/2006/relationships/tags" Target="../tags/tag39.xml"/><Relationship Id="rId10" Type="http://schemas.openxmlformats.org/officeDocument/2006/relationships/image" Target="../media/image6.jpeg"/><Relationship Id="rId4" Type="http://schemas.openxmlformats.org/officeDocument/2006/relationships/tags" Target="../tags/tag38.xml"/><Relationship Id="rId9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8.jpe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8.xml"/><Relationship Id="rId21" Type="http://schemas.openxmlformats.org/officeDocument/2006/relationships/image" Target="../media/image6.jpe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image" Target="../media/image5.jpe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19" Type="http://schemas.openxmlformats.org/officeDocument/2006/relationships/image" Target="../media/image4.jpe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image" Target="../media/image10.jpeg"/><Relationship Id="rId3" Type="http://schemas.openxmlformats.org/officeDocument/2006/relationships/tags" Target="../tags/tag45.xml"/><Relationship Id="rId21" Type="http://schemas.openxmlformats.org/officeDocument/2006/relationships/image" Target="../media/image41.jpe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notesSlide" Target="../notesSlides/notesSlide20.xml"/><Relationship Id="rId2" Type="http://schemas.openxmlformats.org/officeDocument/2006/relationships/tags" Target="../tags/tag44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40.jpe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10" Type="http://schemas.openxmlformats.org/officeDocument/2006/relationships/tags" Target="../tags/tag52.xml"/><Relationship Id="rId19" Type="http://schemas.openxmlformats.org/officeDocument/2006/relationships/image" Target="../media/image39.jpe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15.jpeg"/><Relationship Id="rId5" Type="http://schemas.openxmlformats.org/officeDocument/2006/relationships/image" Target="../media/image6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8.jpe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雷锋PPT网www.lfppt.com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A_库_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047348" y="-603081"/>
            <a:ext cx="8619957" cy="4848726"/>
          </a:xfrm>
          <a:prstGeom prst="rect">
            <a:avLst/>
          </a:prstGeom>
        </p:spPr>
      </p:pic>
      <p:sp>
        <p:nvSpPr>
          <p:cNvPr id="8" name="PA_库_文本框 7"/>
          <p:cNvSpPr txBox="1"/>
          <p:nvPr>
            <p:custDataLst>
              <p:tags r:id="rId3"/>
            </p:custDataLst>
          </p:nvPr>
        </p:nvSpPr>
        <p:spPr>
          <a:xfrm>
            <a:off x="4096093" y="5542123"/>
            <a:ext cx="3999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殷勤昨夜三更雨，又得浮生一日凉。</a:t>
            </a:r>
          </a:p>
        </p:txBody>
      </p:sp>
      <p:sp>
        <p:nvSpPr>
          <p:cNvPr id="9" name="PA_库_文本框 8"/>
          <p:cNvSpPr txBox="1"/>
          <p:nvPr>
            <p:custDataLst>
              <p:tags r:id="rId4"/>
            </p:custDataLst>
          </p:nvPr>
        </p:nvSpPr>
        <p:spPr>
          <a:xfrm>
            <a:off x="2893900" y="833455"/>
            <a:ext cx="738664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920000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浮生</a:t>
            </a:r>
            <a:endParaRPr lang="zh-CN" altLang="en-US" sz="4800" b="1" dirty="0">
              <a:solidFill>
                <a:srgbClr val="920000"/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sp>
        <p:nvSpPr>
          <p:cNvPr id="10" name="PA_库_矩形 9"/>
          <p:cNvSpPr/>
          <p:nvPr>
            <p:custDataLst>
              <p:tags r:id="rId5"/>
            </p:custDataLst>
          </p:nvPr>
        </p:nvSpPr>
        <p:spPr>
          <a:xfrm>
            <a:off x="2266098" y="1487480"/>
            <a:ext cx="21611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b="0" i="0" dirty="0">
                <a:solidFill>
                  <a:srgbClr val="333333"/>
                </a:solidFill>
                <a:effectLst/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村舍外，古城旁，杖藜徐步转斜阳。</a:t>
            </a:r>
            <a:endParaRPr lang="zh-CN" altLang="en-US" sz="11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pic>
        <p:nvPicPr>
          <p:cNvPr id="2" name="Cloud music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83005" y="594217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utoUpdateAnimBg="0"/>
      <p:bldP spid="9" grpId="0" autoUpdateAnimBg="0"/>
      <p:bldP spid="10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05163" y="1629866"/>
            <a:ext cx="2843390" cy="3983279"/>
            <a:chOff x="1638300" y="1437360"/>
            <a:chExt cx="2843390" cy="3983279"/>
          </a:xfrm>
        </p:grpSpPr>
        <p:sp>
          <p:nvSpPr>
            <p:cNvPr id="5" name="矩形 4"/>
            <p:cNvSpPr/>
            <p:nvPr/>
          </p:nvSpPr>
          <p:spPr>
            <a:xfrm>
              <a:off x="1638300" y="1437360"/>
              <a:ext cx="2843390" cy="398327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rot="5400000" flipV="1">
              <a:off x="4396235" y="1439907"/>
              <a:ext cx="76406" cy="76406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rot="16200000" flipH="1" flipV="1">
              <a:off x="1648486" y="1439907"/>
              <a:ext cx="76406" cy="76406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4396235" y="5339140"/>
              <a:ext cx="76406" cy="76406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rot="5400000" flipH="1">
              <a:off x="1648486" y="5339140"/>
              <a:ext cx="76406" cy="76406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48249" y="1623053"/>
            <a:ext cx="728778" cy="2125706"/>
            <a:chOff x="10424186" y="1430547"/>
            <a:chExt cx="728778" cy="2125706"/>
          </a:xfrm>
        </p:grpSpPr>
        <p:grpSp>
          <p:nvGrpSpPr>
            <p:cNvPr id="11" name="组合 10"/>
            <p:cNvGrpSpPr/>
            <p:nvPr/>
          </p:nvGrpSpPr>
          <p:grpSpPr>
            <a:xfrm>
              <a:off x="10424186" y="1432268"/>
              <a:ext cx="585304" cy="2123985"/>
              <a:chOff x="10424186" y="1432268"/>
              <a:chExt cx="585304" cy="2123985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0424186" y="1432268"/>
                <a:ext cx="585304" cy="2123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10924035" y="1434814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  <p:sp>
            <p:nvSpPr>
              <p:cNvPr id="15" name="直角三角形 14"/>
              <p:cNvSpPr/>
              <p:nvPr/>
            </p:nvSpPr>
            <p:spPr>
              <a:xfrm rot="16200000" flipH="1" flipV="1">
                <a:off x="10424186" y="1434814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16200000">
                <a:off x="10924035" y="3479847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rot="5400000" flipH="1">
                <a:off x="10424186" y="3479847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0424186" y="1430547"/>
              <a:ext cx="728778" cy="20621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r>
                <a:rPr lang="zh-CN" altLang="en-US" sz="32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添加标题</a:t>
              </a: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11035410" y="3821331"/>
            <a:ext cx="0" cy="179801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69"/>
          <p:cNvSpPr txBox="1"/>
          <p:nvPr/>
        </p:nvSpPr>
        <p:spPr>
          <a:xfrm>
            <a:off x="5120219" y="2314894"/>
            <a:ext cx="4616648" cy="27913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zh-CN" altLang="en-US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4127896" y="5608052"/>
            <a:ext cx="6905657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4127897" y="1641894"/>
            <a:ext cx="6202922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301941" y="1713251"/>
            <a:ext cx="2661157" cy="381325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25657">
            <a:off x="-4880651" y="-4604582"/>
            <a:ext cx="12192000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25657">
            <a:off x="4352250" y="2097505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37765" y="2404119"/>
            <a:ext cx="4283816" cy="4678199"/>
            <a:chOff x="-301625" y="1238025"/>
            <a:chExt cx="5348107" cy="584047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-301625" y="1238025"/>
              <a:ext cx="4705350" cy="584047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2790766" y="3184198"/>
              <a:ext cx="2255716" cy="2164268"/>
            </a:xfrm>
            <a:prstGeom prst="rect">
              <a:avLst/>
            </a:prstGeom>
          </p:spPr>
        </p:pic>
      </p:grpSp>
      <p:sp>
        <p:nvSpPr>
          <p:cNvPr id="7" name="弧形 6"/>
          <p:cNvSpPr/>
          <p:nvPr/>
        </p:nvSpPr>
        <p:spPr>
          <a:xfrm>
            <a:off x="9080500" y="1487487"/>
            <a:ext cx="1574800" cy="1574800"/>
          </a:xfrm>
          <a:prstGeom prst="arc">
            <a:avLst>
              <a:gd name="adj1" fmla="val 3337959"/>
              <a:gd name="adj2" fmla="val 20162545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88485" y="1899120"/>
            <a:ext cx="72877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添</a:t>
            </a:r>
          </a:p>
        </p:txBody>
      </p:sp>
      <p:sp>
        <p:nvSpPr>
          <p:cNvPr id="9" name="矩形 8"/>
          <p:cNvSpPr/>
          <p:nvPr/>
        </p:nvSpPr>
        <p:spPr>
          <a:xfrm>
            <a:off x="10151154" y="2173287"/>
            <a:ext cx="72877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加</a:t>
            </a:r>
          </a:p>
        </p:txBody>
      </p:sp>
      <p:sp>
        <p:nvSpPr>
          <p:cNvPr id="10" name="矩形 9"/>
          <p:cNvSpPr/>
          <p:nvPr/>
        </p:nvSpPr>
        <p:spPr>
          <a:xfrm>
            <a:off x="10291820" y="2496403"/>
            <a:ext cx="55001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标题</a:t>
            </a:r>
          </a:p>
        </p:txBody>
      </p:sp>
      <p:sp>
        <p:nvSpPr>
          <p:cNvPr id="11" name="TextBox 69"/>
          <p:cNvSpPr txBox="1"/>
          <p:nvPr/>
        </p:nvSpPr>
        <p:spPr>
          <a:xfrm>
            <a:off x="4177619" y="2469624"/>
            <a:ext cx="4616648" cy="27913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zh-CN" altLang="en-US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215684" y="1806913"/>
            <a:ext cx="431800" cy="291288"/>
            <a:chOff x="9215684" y="1806913"/>
            <a:chExt cx="431800" cy="291288"/>
          </a:xfrm>
        </p:grpSpPr>
        <p:sp>
          <p:nvSpPr>
            <p:cNvPr id="13" name="文本框 12"/>
            <p:cNvSpPr txBox="1"/>
            <p:nvPr/>
          </p:nvSpPr>
          <p:spPr>
            <a:xfrm>
              <a:off x="9215684" y="1806913"/>
              <a:ext cx="431800" cy="27699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2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雀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293469" y="1820995"/>
              <a:ext cx="190500" cy="2772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84" y="-794048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055975">
            <a:off x="3895249" y="2213230"/>
            <a:ext cx="17501931" cy="984483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055975">
            <a:off x="-7866869" y="-932597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PA_库_矩形 11"/>
          <p:cNvSpPr/>
          <p:nvPr>
            <p:custDataLst>
              <p:tags r:id="rId1"/>
            </p:custDataLst>
          </p:nvPr>
        </p:nvSpPr>
        <p:spPr>
          <a:xfrm>
            <a:off x="648068" y="487579"/>
            <a:ext cx="3349625" cy="3089275"/>
          </a:xfrm>
          <a:prstGeom prst="rect">
            <a:avLst/>
          </a:prstGeom>
          <a:blipFill rotWithShape="1"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PA_库_矩形 12"/>
          <p:cNvSpPr/>
          <p:nvPr>
            <p:custDataLst>
              <p:tags r:id="rId2"/>
            </p:custDataLst>
          </p:nvPr>
        </p:nvSpPr>
        <p:spPr>
          <a:xfrm>
            <a:off x="647433" y="3576219"/>
            <a:ext cx="3349625" cy="2428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PA_库_矩形 13"/>
          <p:cNvSpPr/>
          <p:nvPr>
            <p:custDataLst>
              <p:tags r:id="rId3"/>
            </p:custDataLst>
          </p:nvPr>
        </p:nvSpPr>
        <p:spPr>
          <a:xfrm>
            <a:off x="542023" y="659029"/>
            <a:ext cx="3561715" cy="5154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PA_库_文本框 14"/>
          <p:cNvSpPr txBox="1"/>
          <p:nvPr>
            <p:custDataLst>
              <p:tags r:id="rId4"/>
            </p:custDataLst>
          </p:nvPr>
        </p:nvSpPr>
        <p:spPr>
          <a:xfrm>
            <a:off x="1117968" y="3951504"/>
            <a:ext cx="2409825" cy="414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zh-CN" altLang="en-US" sz="2000" dirty="0">
                <a:solidFill>
                  <a:srgbClr val="353535"/>
                </a:solidFill>
                <a:latin typeface="等线" panose="02010600030101010101" pitchFamily="2" charset="-122"/>
                <a:sym typeface="+mn-ea"/>
              </a:rPr>
              <a:t>浮生一日凉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4" name="PA_库_矩形 15"/>
          <p:cNvSpPr/>
          <p:nvPr>
            <p:custDataLst>
              <p:tags r:id="rId5"/>
            </p:custDataLst>
          </p:nvPr>
        </p:nvSpPr>
        <p:spPr>
          <a:xfrm>
            <a:off x="739508" y="4347109"/>
            <a:ext cx="3165475" cy="972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zh-CN" altLang="en-US" sz="1000" dirty="0">
                <a:solidFill>
                  <a:srgbClr val="353535"/>
                </a:solidFill>
                <a:latin typeface="等线" panose="02010600030101010101" pitchFamily="2" charset="-122"/>
                <a:sym typeface="+mn-ea"/>
              </a:rPr>
              <a:t>林断山明竹隐墙，乱蝉衰草小池塘。翻空白鸟时时见，照水红蕖细细香。村舍外，古城旁，杖藜徐步转斜阳。殷勤昨夜三更雨，又得浮生一日凉。</a:t>
            </a:r>
          </a:p>
        </p:txBody>
      </p:sp>
      <p:sp>
        <p:nvSpPr>
          <p:cNvPr id="34" name="PA_库_文本框 17"/>
          <p:cNvSpPr txBox="1"/>
          <p:nvPr>
            <p:custDataLst>
              <p:tags r:id="rId6"/>
            </p:custDataLst>
          </p:nvPr>
        </p:nvSpPr>
        <p:spPr>
          <a:xfrm>
            <a:off x="4644471" y="1268922"/>
            <a:ext cx="6866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林断山明竹隐墙，乱蝉衰草小池塘。翻空白鸟时时见，照水红蕖细细香。村舍外，古城旁，杖藜徐步转斜阳。殷勤昨夜三更雨，又得浮生一日凉。</a:t>
            </a:r>
            <a:endParaRPr lang="zh-CN" altLang="en-US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1151" y="2246273"/>
            <a:ext cx="4048095" cy="2365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21" grpId="0" autoUpdateAnimBg="0"/>
      <p:bldP spid="22" grpId="0" autoUpdateAnimBg="0"/>
      <p:bldP spid="23" grpId="0" autoUpdateAnimBg="0"/>
      <p:bldP spid="24" grpId="0" autoUpdateAnimBg="0"/>
      <p:bldP spid="3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矩形 6"/>
          <p:cNvSpPr/>
          <p:nvPr>
            <p:custDataLst>
              <p:tags r:id="rId1"/>
            </p:custDataLst>
          </p:nvPr>
        </p:nvSpPr>
        <p:spPr>
          <a:xfrm>
            <a:off x="2046000" y="1767669"/>
            <a:ext cx="8100000" cy="332266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A_库_矩形 7"/>
          <p:cNvSpPr/>
          <p:nvPr>
            <p:custDataLst>
              <p:tags r:id="rId2"/>
            </p:custDataLst>
          </p:nvPr>
        </p:nvSpPr>
        <p:spPr>
          <a:xfrm>
            <a:off x="7313625" y="1399869"/>
            <a:ext cx="2520000" cy="7200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blipFill>
                <a:blip r:embed="rId10"/>
                <a:stretch>
                  <a:fillRect/>
                </a:stretch>
              </a:blipFill>
            </a:endParaRPr>
          </a:p>
        </p:txBody>
      </p:sp>
      <p:sp>
        <p:nvSpPr>
          <p:cNvPr id="4" name="PA_库_文本框 9"/>
          <p:cNvSpPr txBox="1"/>
          <p:nvPr>
            <p:custDataLst>
              <p:tags r:id="rId3"/>
            </p:custDataLst>
          </p:nvPr>
        </p:nvSpPr>
        <p:spPr>
          <a:xfrm>
            <a:off x="7593304" y="1529037"/>
            <a:ext cx="201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叶根友刀锋黑草08" panose="02010601030101010101" pitchFamily="2" charset="-122"/>
                <a:ea typeface="叶根友刀锋黑草08" panose="02010601030101010101" pitchFamily="2" charset="-122"/>
              </a:rPr>
              <a:t>仙鹤驾云</a:t>
            </a:r>
          </a:p>
        </p:txBody>
      </p:sp>
      <p:sp>
        <p:nvSpPr>
          <p:cNvPr id="5" name="PA_库_矩形 11"/>
          <p:cNvSpPr/>
          <p:nvPr>
            <p:custDataLst>
              <p:tags r:id="rId4"/>
            </p:custDataLst>
          </p:nvPr>
        </p:nvSpPr>
        <p:spPr>
          <a:xfrm>
            <a:off x="2243359" y="2341258"/>
            <a:ext cx="4812375" cy="189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林断山明竹隐墙，乱蝉衰草小池塘。翻空白鸟时时见，照水红蕖细细香。村舍外，古城旁，杖藜徐步转斜阳。殷勤昨夜三更雨，又得浮生一日凉。</a:t>
            </a:r>
            <a:endParaRPr lang="zh-CN" altLang="en-US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sp>
        <p:nvSpPr>
          <p:cNvPr id="6" name="PA_库_矩形 3"/>
          <p:cNvSpPr/>
          <p:nvPr>
            <p:custDataLst>
              <p:tags r:id="rId5"/>
            </p:custDataLst>
          </p:nvPr>
        </p:nvSpPr>
        <p:spPr>
          <a:xfrm>
            <a:off x="2586000" y="4666312"/>
            <a:ext cx="360000" cy="848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</a:p>
        </p:txBody>
      </p:sp>
      <p:pic>
        <p:nvPicPr>
          <p:cNvPr id="7" name="PA_库_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77586" y="1840155"/>
            <a:ext cx="3673141" cy="38731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239157">
            <a:off x="-4824663" y="711544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239157">
            <a:off x="7081079" y="1309131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utoUpdateAnimBg="0"/>
      <p:bldP spid="5" grpId="0" autoUpdateAnimBg="0"/>
      <p:bldP spid="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5020732" y="1409476"/>
            <a:ext cx="2065867" cy="2926232"/>
          </a:xfrm>
          <a:custGeom>
            <a:avLst/>
            <a:gdLst>
              <a:gd name="connsiteX0" fmla="*/ 731121 w 2065867"/>
              <a:gd name="connsiteY0" fmla="*/ 0 h 2926232"/>
              <a:gd name="connsiteX1" fmla="*/ 2065867 w 2065867"/>
              <a:gd name="connsiteY1" fmla="*/ 0 h 2926232"/>
              <a:gd name="connsiteX2" fmla="*/ 2065867 w 2065867"/>
              <a:gd name="connsiteY2" fmla="*/ 2926232 h 2926232"/>
              <a:gd name="connsiteX3" fmla="*/ 0 w 2065867"/>
              <a:gd name="connsiteY3" fmla="*/ 2926232 h 2926232"/>
              <a:gd name="connsiteX4" fmla="*/ 0 w 2065867"/>
              <a:gd name="connsiteY4" fmla="*/ 679145 h 292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867" h="2926232">
                <a:moveTo>
                  <a:pt x="731121" y="0"/>
                </a:moveTo>
                <a:lnTo>
                  <a:pt x="2065867" y="0"/>
                </a:lnTo>
                <a:lnTo>
                  <a:pt x="2065867" y="2926232"/>
                </a:lnTo>
                <a:lnTo>
                  <a:pt x="0" y="2926232"/>
                </a:lnTo>
                <a:lnTo>
                  <a:pt x="0" y="679145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5020732" y="1409476"/>
            <a:ext cx="1388534" cy="1375834"/>
          </a:xfrm>
          <a:custGeom>
            <a:avLst/>
            <a:gdLst>
              <a:gd name="connsiteX0" fmla="*/ 568286 w 1388534"/>
              <a:gd name="connsiteY0" fmla="*/ 0 h 1375834"/>
              <a:gd name="connsiteX1" fmla="*/ 820248 w 1388534"/>
              <a:gd name="connsiteY1" fmla="*/ 0 h 1375834"/>
              <a:gd name="connsiteX2" fmla="*/ 834186 w 1388534"/>
              <a:gd name="connsiteY2" fmla="*/ 1405 h 1375834"/>
              <a:gd name="connsiteX3" fmla="*/ 1388534 w 1388534"/>
              <a:gd name="connsiteY3" fmla="*/ 681567 h 1375834"/>
              <a:gd name="connsiteX4" fmla="*/ 694267 w 1388534"/>
              <a:gd name="connsiteY4" fmla="*/ 1375834 h 1375834"/>
              <a:gd name="connsiteX5" fmla="*/ 0 w 1388534"/>
              <a:gd name="connsiteY5" fmla="*/ 681567 h 1375834"/>
              <a:gd name="connsiteX6" fmla="*/ 554348 w 1388534"/>
              <a:gd name="connsiteY6" fmla="*/ 1405 h 137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8534" h="1375834">
                <a:moveTo>
                  <a:pt x="568286" y="0"/>
                </a:moveTo>
                <a:lnTo>
                  <a:pt x="820248" y="0"/>
                </a:lnTo>
                <a:lnTo>
                  <a:pt x="834186" y="1405"/>
                </a:lnTo>
                <a:cubicBezTo>
                  <a:pt x="1150552" y="66143"/>
                  <a:pt x="1388534" y="346063"/>
                  <a:pt x="1388534" y="681567"/>
                </a:cubicBezTo>
                <a:cubicBezTo>
                  <a:pt x="1388534" y="1065000"/>
                  <a:pt x="1077700" y="1375834"/>
                  <a:pt x="694267" y="1375834"/>
                </a:cubicBezTo>
                <a:cubicBezTo>
                  <a:pt x="310834" y="1375834"/>
                  <a:pt x="0" y="1065000"/>
                  <a:pt x="0" y="681567"/>
                </a:cubicBezTo>
                <a:cubicBezTo>
                  <a:pt x="0" y="346063"/>
                  <a:pt x="237983" y="66143"/>
                  <a:pt x="554348" y="1405"/>
                </a:cubicBezTo>
                <a:close/>
              </a:path>
            </a:pathLst>
          </a:custGeom>
        </p:spPr>
      </p:pic>
      <p:sp>
        <p:nvSpPr>
          <p:cNvPr id="6" name="弧形 5"/>
          <p:cNvSpPr/>
          <p:nvPr/>
        </p:nvSpPr>
        <p:spPr>
          <a:xfrm>
            <a:off x="5020732" y="1409476"/>
            <a:ext cx="1210734" cy="1210734"/>
          </a:xfrm>
          <a:prstGeom prst="arc">
            <a:avLst>
              <a:gd name="adj1" fmla="val 20616736"/>
              <a:gd name="adj2" fmla="val 341283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sp>
        <p:nvSpPr>
          <p:cNvPr id="7" name="弧形 6"/>
          <p:cNvSpPr/>
          <p:nvPr/>
        </p:nvSpPr>
        <p:spPr>
          <a:xfrm>
            <a:off x="5020726" y="1409464"/>
            <a:ext cx="1210734" cy="1210734"/>
          </a:xfrm>
          <a:prstGeom prst="arc">
            <a:avLst>
              <a:gd name="adj1" fmla="val 9900019"/>
              <a:gd name="adj2" fmla="val 1677818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screen"/>
          <a:srcRect l="50416" t="35892" r="42084" b="48261"/>
          <a:stretch>
            <a:fillRect/>
          </a:stretch>
        </p:blipFill>
        <p:spPr>
          <a:xfrm>
            <a:off x="6304729" y="2785310"/>
            <a:ext cx="187511" cy="2847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44396" y="2798010"/>
            <a:ext cx="187511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9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枝</a:t>
            </a:r>
          </a:p>
        </p:txBody>
      </p:sp>
      <p:sp>
        <p:nvSpPr>
          <p:cNvPr id="10" name="TextBox 69"/>
          <p:cNvSpPr txBox="1"/>
          <p:nvPr/>
        </p:nvSpPr>
        <p:spPr>
          <a:xfrm>
            <a:off x="3274149" y="4570783"/>
            <a:ext cx="5914621" cy="18158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林断山明竹隐墙，乱蝉衰草小池塘。翻空白鸟时时见，照水红蕖细细香。村舍外，古城旁，杖藜徐步转斜阳。殷勤昨夜三更雨，又得浮生一日凉。</a:t>
            </a:r>
            <a:endParaRPr lang="en-US" altLang="zh-CN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 algn="ctr">
              <a:lnSpc>
                <a:spcPct val="200000"/>
              </a:lnSpc>
            </a:pPr>
            <a:endParaRPr lang="zh-CN" altLang="en-US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60843" flipH="1">
            <a:off x="-6890867" y="711544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60843" flipV="1">
            <a:off x="6803129" y="906708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PA_库_组合 17"/>
          <p:cNvGrpSpPr/>
          <p:nvPr>
            <p:custDataLst>
              <p:tags r:id="rId1"/>
            </p:custDataLst>
          </p:nvPr>
        </p:nvGrpSpPr>
        <p:grpSpPr>
          <a:xfrm>
            <a:off x="1208237" y="3316712"/>
            <a:ext cx="4169823" cy="2969964"/>
            <a:chOff x="4238273" y="1698975"/>
            <a:chExt cx="3482178" cy="2480188"/>
          </a:xfrm>
        </p:grpSpPr>
        <p:grpSp>
          <p:nvGrpSpPr>
            <p:cNvPr id="5" name="组合 4"/>
            <p:cNvGrpSpPr/>
            <p:nvPr/>
          </p:nvGrpSpPr>
          <p:grpSpPr>
            <a:xfrm>
              <a:off x="4865571" y="1698975"/>
              <a:ext cx="2467779" cy="2467779"/>
              <a:chOff x="4450814" y="2093205"/>
              <a:chExt cx="1372308" cy="1372308"/>
            </a:xfrm>
          </p:grpSpPr>
          <p:sp>
            <p:nvSpPr>
              <p:cNvPr id="17" name="弧形 16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5353809"/>
                  <a:gd name="adj2" fmla="val 149512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18" name="弧形 17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6688454"/>
                  <a:gd name="adj2" fmla="val 392867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388292" y="3073972"/>
              <a:ext cx="699002" cy="110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分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5886772" y="1897616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164413" y="225679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肆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039074" y="275308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部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932567" y="1777635"/>
              <a:ext cx="2326865" cy="2326865"/>
              <a:chOff x="4450814" y="2093205"/>
              <a:chExt cx="1372308" cy="1372308"/>
            </a:xfrm>
          </p:grpSpPr>
          <p:sp>
            <p:nvSpPr>
              <p:cNvPr id="15" name="弧形 14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4635702"/>
                  <a:gd name="adj2" fmla="val 12720729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16" name="弧形 15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4304706"/>
                  <a:gd name="adj2" fmla="val 258885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11" name="Freeform 5"/>
            <p:cNvSpPr>
              <a:spLocks noEditPoints="1"/>
            </p:cNvSpPr>
            <p:nvPr/>
          </p:nvSpPr>
          <p:spPr bwMode="auto">
            <a:xfrm flipH="1">
              <a:off x="4238273" y="3399418"/>
              <a:ext cx="1116520" cy="474682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6" cstate="screen"/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6872332" y="2076510"/>
              <a:ext cx="848119" cy="360573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7" cstate="screen"/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3" name="任意多边形 54"/>
            <p:cNvSpPr/>
            <p:nvPr/>
          </p:nvSpPr>
          <p:spPr bwMode="auto">
            <a:xfrm rot="20933214">
              <a:off x="5784930" y="2717773"/>
              <a:ext cx="292804" cy="277613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4" name="任意多边形 56"/>
            <p:cNvSpPr/>
            <p:nvPr/>
          </p:nvSpPr>
          <p:spPr bwMode="auto">
            <a:xfrm rot="20933214">
              <a:off x="6419420" y="3967309"/>
              <a:ext cx="188987" cy="179182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</p:grpSp>
      <p:sp>
        <p:nvSpPr>
          <p:cNvPr id="19" name="PA_库_矩形 18"/>
          <p:cNvSpPr/>
          <p:nvPr>
            <p:custDataLst>
              <p:tags r:id="rId2"/>
            </p:custDataLst>
          </p:nvPr>
        </p:nvSpPr>
        <p:spPr>
          <a:xfrm>
            <a:off x="5213565" y="3335531"/>
            <a:ext cx="5355312" cy="267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庭院深深深几许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云窗雾阁春迟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为谁憔悴损芳姿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夜来清梦好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应是发南枝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玉瘦檀轻无限恨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南楼羌管休吹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浓香吹尽有谁知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暖风迟日也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别到杏花肥  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绣被五更春睡好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罗帏不觉纱窗晓 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为谁成早秀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不待作年芳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06538" y="1714500"/>
            <a:ext cx="2349500" cy="2349500"/>
            <a:chOff x="1625600" y="2076450"/>
            <a:chExt cx="2349500" cy="2349500"/>
          </a:xfrm>
        </p:grpSpPr>
        <p:sp>
          <p:nvSpPr>
            <p:cNvPr id="5" name="椭圆 4"/>
            <p:cNvSpPr/>
            <p:nvPr/>
          </p:nvSpPr>
          <p:spPr>
            <a:xfrm>
              <a:off x="1739900" y="2190750"/>
              <a:ext cx="2120900" cy="2120900"/>
            </a:xfrm>
            <a:prstGeom prst="ellipse">
              <a:avLst/>
            </a:prstGeom>
            <a:blipFill dpi="0" rotWithShape="1">
              <a:blip r:embed="rId4" cstate="screen"/>
              <a:srcRect/>
              <a:stretch>
                <a:fillRect/>
              </a:stretch>
            </a:blipFill>
            <a:ln w="28575">
              <a:solidFill>
                <a:srgbClr val="D8C6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625600" y="2076450"/>
              <a:ext cx="2349500" cy="2349500"/>
            </a:xfrm>
            <a:prstGeom prst="ellipse">
              <a:avLst/>
            </a:prstGeom>
            <a:noFill/>
            <a:ln>
              <a:solidFill>
                <a:srgbClr val="D8C6A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31569" y="1714500"/>
            <a:ext cx="2349500" cy="2349500"/>
            <a:chOff x="1625600" y="2076450"/>
            <a:chExt cx="2349500" cy="2349500"/>
          </a:xfrm>
        </p:grpSpPr>
        <p:sp>
          <p:nvSpPr>
            <p:cNvPr id="8" name="椭圆 7"/>
            <p:cNvSpPr/>
            <p:nvPr/>
          </p:nvSpPr>
          <p:spPr>
            <a:xfrm>
              <a:off x="1739900" y="2190750"/>
              <a:ext cx="2120900" cy="2120900"/>
            </a:xfrm>
            <a:prstGeom prst="ellipse">
              <a:avLst/>
            </a:prstGeom>
            <a:blipFill dpi="0" rotWithShape="1">
              <a:blip r:embed="rId5" cstate="screen"/>
              <a:srcRect/>
              <a:stretch>
                <a:fillRect/>
              </a:stretch>
            </a:blipFill>
            <a:ln w="28575">
              <a:solidFill>
                <a:srgbClr val="D8C6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625600" y="2076450"/>
              <a:ext cx="2349500" cy="2349500"/>
            </a:xfrm>
            <a:prstGeom prst="ellipse">
              <a:avLst/>
            </a:prstGeom>
            <a:noFill/>
            <a:ln>
              <a:solidFill>
                <a:srgbClr val="D8C6A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356600" y="1714500"/>
            <a:ext cx="2349500" cy="2349500"/>
            <a:chOff x="1625600" y="2076450"/>
            <a:chExt cx="2349500" cy="2349500"/>
          </a:xfrm>
        </p:grpSpPr>
        <p:sp>
          <p:nvSpPr>
            <p:cNvPr id="11" name="椭圆 10"/>
            <p:cNvSpPr/>
            <p:nvPr/>
          </p:nvSpPr>
          <p:spPr>
            <a:xfrm>
              <a:off x="1739900" y="2190750"/>
              <a:ext cx="2120900" cy="2120900"/>
            </a:xfrm>
            <a:prstGeom prst="ellipse">
              <a:avLst/>
            </a:prstGeom>
            <a:blipFill dpi="0" rotWithShape="1">
              <a:blip r:embed="rId6" cstate="screen"/>
              <a:srcRect/>
              <a:stretch>
                <a:fillRect/>
              </a:stretch>
            </a:blipFill>
            <a:ln w="28575">
              <a:solidFill>
                <a:srgbClr val="D8C6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25600" y="2076450"/>
              <a:ext cx="2349500" cy="2349500"/>
            </a:xfrm>
            <a:prstGeom prst="ellipse">
              <a:avLst/>
            </a:prstGeom>
            <a:noFill/>
            <a:ln>
              <a:solidFill>
                <a:srgbClr val="D8C6A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Box 69"/>
          <p:cNvSpPr txBox="1"/>
          <p:nvPr/>
        </p:nvSpPr>
        <p:spPr>
          <a:xfrm>
            <a:off x="4537869" y="4776331"/>
            <a:ext cx="3103562" cy="8194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5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林断山明竹隐墙，乱蝉衰草小池塘。翻空白鸟时时见，照水红蕖细细香。村舍外，古城旁，杖藜徐步转斜阳。殷勤昨夜三更雨，又得浮生一日凉。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325269" y="4394200"/>
            <a:ext cx="193527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【</a:t>
            </a:r>
            <a:r>
              <a:rPr lang="zh-CN" altLang="en-US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添加标题</a:t>
            </a:r>
            <a:r>
              <a:rPr lang="en-US" altLang="zh-CN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】</a:t>
            </a:r>
            <a:endParaRPr lang="zh-CN" altLang="en-US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sp>
        <p:nvSpPr>
          <p:cNvPr id="15" name="TextBox 69"/>
          <p:cNvSpPr txBox="1"/>
          <p:nvPr/>
        </p:nvSpPr>
        <p:spPr>
          <a:xfrm>
            <a:off x="7962900" y="4776331"/>
            <a:ext cx="3103562" cy="8194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5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林断山明竹隐墙，乱蝉衰草小池塘。翻空白鸟时时见，照水红蕖细细香。村舍外，古城旁，杖藜徐步转斜阳。殷勤昨夜三更雨，又得浮生一日凉。</a:t>
            </a:r>
          </a:p>
        </p:txBody>
      </p:sp>
      <p:sp>
        <p:nvSpPr>
          <p:cNvPr id="16" name="矩形 15"/>
          <p:cNvSpPr/>
          <p:nvPr/>
        </p:nvSpPr>
        <p:spPr>
          <a:xfrm>
            <a:off x="8750300" y="4394200"/>
            <a:ext cx="193527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【</a:t>
            </a:r>
            <a:r>
              <a:rPr lang="zh-CN" altLang="en-US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添加标题</a:t>
            </a:r>
            <a:r>
              <a:rPr lang="en-US" altLang="zh-CN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】</a:t>
            </a:r>
            <a:endParaRPr lang="zh-CN" altLang="en-US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sp>
        <p:nvSpPr>
          <p:cNvPr id="17" name="TextBox 69"/>
          <p:cNvSpPr txBox="1"/>
          <p:nvPr/>
        </p:nvSpPr>
        <p:spPr>
          <a:xfrm>
            <a:off x="1112838" y="4776331"/>
            <a:ext cx="3103562" cy="8194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5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林断山明竹隐墙，乱蝉衰草小池塘。翻空白鸟时时见，照水红蕖细细香。村舍外，古城旁，杖藜徐步转斜阳。殷勤昨夜三更雨，又得浮生一日凉。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900238" y="4394200"/>
            <a:ext cx="193527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【</a:t>
            </a:r>
            <a:r>
              <a:rPr lang="zh-CN" altLang="en-US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添加标题</a:t>
            </a:r>
            <a:r>
              <a:rPr lang="en-US" altLang="zh-CN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】</a:t>
            </a:r>
            <a:endParaRPr lang="zh-CN" altLang="en-US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25657">
            <a:off x="-4880651" y="-4604582"/>
            <a:ext cx="12192000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25657">
            <a:off x="4352250" y="2097505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31800" y="3715038"/>
            <a:ext cx="5225804" cy="3342343"/>
            <a:chOff x="1662340" y="3412596"/>
            <a:chExt cx="5658964" cy="361938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5039161" y="4349807"/>
              <a:ext cx="2113678" cy="250819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3451704" y="3412596"/>
              <a:ext cx="3869600" cy="342000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 flipH="1">
              <a:off x="1662340" y="4760913"/>
              <a:ext cx="2126579" cy="2271068"/>
            </a:xfrm>
            <a:prstGeom prst="rect">
              <a:avLst/>
            </a:prstGeom>
          </p:spPr>
        </p:pic>
      </p:grpSp>
      <p:sp>
        <p:nvSpPr>
          <p:cNvPr id="10" name="TextBox 69"/>
          <p:cNvSpPr txBox="1"/>
          <p:nvPr/>
        </p:nvSpPr>
        <p:spPr>
          <a:xfrm>
            <a:off x="4786943" y="2908921"/>
            <a:ext cx="6332404" cy="21236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1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1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>
              <a:lnSpc>
                <a:spcPct val="200000"/>
              </a:lnSpc>
            </a:pPr>
            <a:r>
              <a: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1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1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zh-CN" altLang="en-US" sz="11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86943" y="2380814"/>
            <a:ext cx="1904143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添加标题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4874845" y="2935548"/>
            <a:ext cx="3348000" cy="0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055975">
            <a:off x="-4224876" y="-4922419"/>
            <a:ext cx="17501931" cy="984483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055975">
            <a:off x="6994141" y="2579763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908" y="1858078"/>
            <a:ext cx="9864183" cy="3353091"/>
          </a:xfrm>
          <a:prstGeom prst="rect">
            <a:avLst/>
          </a:prstGeom>
          <a:effectLst>
            <a:outerShdw blurRad="139700" dist="63500" dir="3120000" algn="tl" rotWithShape="0">
              <a:prstClr val="black">
                <a:alpha val="18000"/>
              </a:prstClr>
            </a:outerShdw>
          </a:effectLst>
        </p:spPr>
      </p:pic>
      <p:sp>
        <p:nvSpPr>
          <p:cNvPr id="6" name="圆角矩形 9"/>
          <p:cNvSpPr/>
          <p:nvPr/>
        </p:nvSpPr>
        <p:spPr>
          <a:xfrm>
            <a:off x="9618129" y="2349499"/>
            <a:ext cx="566057" cy="210457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632643" y="2445513"/>
            <a:ext cx="728778" cy="18158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添加标题</a:t>
            </a:r>
          </a:p>
        </p:txBody>
      </p:sp>
      <p:sp>
        <p:nvSpPr>
          <p:cNvPr id="8" name="TextBox 69"/>
          <p:cNvSpPr txBox="1"/>
          <p:nvPr/>
        </p:nvSpPr>
        <p:spPr>
          <a:xfrm>
            <a:off x="3658939" y="2521443"/>
            <a:ext cx="5570756" cy="1700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screen"/>
          <a:srcRect l="50416" t="35892" r="42084" b="48261"/>
          <a:stretch>
            <a:fillRect/>
          </a:stretch>
        </p:blipFill>
        <p:spPr>
          <a:xfrm>
            <a:off x="2701987" y="4051300"/>
            <a:ext cx="187511" cy="28473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46417" y="4064000"/>
            <a:ext cx="187511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竹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237765" y="2404119"/>
            <a:ext cx="4283816" cy="4678199"/>
            <a:chOff x="-301625" y="1238025"/>
            <a:chExt cx="5348107" cy="584047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-301625" y="1238025"/>
              <a:ext cx="4705350" cy="584047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2790766" y="3184198"/>
              <a:ext cx="2255716" cy="2164268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380576">
            <a:off x="3749355" y="-3760987"/>
            <a:ext cx="17501931" cy="9844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17700" y="1478643"/>
            <a:ext cx="0" cy="4546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/>
          <p:nvPr/>
        </p:nvPicPr>
        <p:blipFill>
          <a:blip r:embed="rId4" cstate="screen"/>
          <a:stretch>
            <a:fillRect/>
          </a:stretch>
        </p:blipFill>
        <p:spPr>
          <a:xfrm>
            <a:off x="2248616" y="1478642"/>
            <a:ext cx="2031123" cy="2538553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6" name="矩形 5"/>
          <p:cNvSpPr/>
          <p:nvPr/>
        </p:nvSpPr>
        <p:spPr>
          <a:xfrm>
            <a:off x="1414463" y="1478642"/>
            <a:ext cx="427037" cy="1041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89063" y="1578009"/>
            <a:ext cx="427037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玉帛</a:t>
            </a:r>
          </a:p>
        </p:txBody>
      </p:sp>
      <p:sp>
        <p:nvSpPr>
          <p:cNvPr id="8" name="矩形 7"/>
          <p:cNvSpPr/>
          <p:nvPr/>
        </p:nvSpPr>
        <p:spPr>
          <a:xfrm>
            <a:off x="1566070" y="2581309"/>
            <a:ext cx="555625" cy="3539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此页为图文结合页在此添加文字</a:t>
            </a:r>
          </a:p>
        </p:txBody>
      </p:sp>
      <p:sp>
        <p:nvSpPr>
          <p:cNvPr id="9" name="TextBox 69"/>
          <p:cNvSpPr txBox="1"/>
          <p:nvPr/>
        </p:nvSpPr>
        <p:spPr>
          <a:xfrm>
            <a:off x="5383843" y="4365905"/>
            <a:ext cx="6332404" cy="21236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>
              <a:lnSpc>
                <a:spcPct val="2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739" y="-148334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PA_库_任意多边形 72"/>
          <p:cNvSpPr/>
          <p:nvPr>
            <p:custDataLst>
              <p:tags r:id="rId1"/>
            </p:custDataLst>
          </p:nvPr>
        </p:nvSpPr>
        <p:spPr bwMode="auto">
          <a:xfrm rot="3956530">
            <a:off x="10789268" y="1632048"/>
            <a:ext cx="371811" cy="352521"/>
          </a:xfrm>
          <a:custGeom>
            <a:avLst/>
            <a:gdLst>
              <a:gd name="connsiteX0" fmla="*/ 1484795 w 2797015"/>
              <a:gd name="connsiteY0" fmla="*/ 886671 h 2651904"/>
              <a:gd name="connsiteX1" fmla="*/ 959227 w 2797015"/>
              <a:gd name="connsiteY1" fmla="*/ 1239664 h 2651904"/>
              <a:gd name="connsiteX2" fmla="*/ 1312219 w 2797015"/>
              <a:gd name="connsiteY2" fmla="*/ 1765232 h 2651904"/>
              <a:gd name="connsiteX3" fmla="*/ 1837788 w 2797015"/>
              <a:gd name="connsiteY3" fmla="*/ 1412240 h 2651904"/>
              <a:gd name="connsiteX4" fmla="*/ 1484795 w 2797015"/>
              <a:gd name="connsiteY4" fmla="*/ 886671 h 2651904"/>
              <a:gd name="connsiteX5" fmla="*/ 1981391 w 2797015"/>
              <a:gd name="connsiteY5" fmla="*/ 15434 h 2651904"/>
              <a:gd name="connsiteX6" fmla="*/ 2408247 w 2797015"/>
              <a:gd name="connsiteY6" fmla="*/ 395301 h 2651904"/>
              <a:gd name="connsiteX7" fmla="*/ 2319005 w 2797015"/>
              <a:gd name="connsiteY7" fmla="*/ 912258 h 2651904"/>
              <a:gd name="connsiteX8" fmla="*/ 2685367 w 2797015"/>
              <a:gd name="connsiteY8" fmla="*/ 1136727 h 2651904"/>
              <a:gd name="connsiteX9" fmla="*/ 2553852 w 2797015"/>
              <a:gd name="connsiteY9" fmla="*/ 1932569 h 2651904"/>
              <a:gd name="connsiteX10" fmla="*/ 2016049 w 2797015"/>
              <a:gd name="connsiteY10" fmla="*/ 2011925 h 2651904"/>
              <a:gd name="connsiteX11" fmla="*/ 1908018 w 2797015"/>
              <a:gd name="connsiteY11" fmla="*/ 2415514 h 2651904"/>
              <a:gd name="connsiteX12" fmla="*/ 1083698 w 2797015"/>
              <a:gd name="connsiteY12" fmla="*/ 2542487 h 2651904"/>
              <a:gd name="connsiteX13" fmla="*/ 839456 w 2797015"/>
              <a:gd name="connsiteY13" fmla="*/ 2086748 h 2651904"/>
              <a:gd name="connsiteX14" fmla="*/ 804227 w 2797015"/>
              <a:gd name="connsiteY14" fmla="*/ 2086749 h 2651904"/>
              <a:gd name="connsiteX15" fmla="*/ 407333 w 2797015"/>
              <a:gd name="connsiteY15" fmla="*/ 2098084 h 2651904"/>
              <a:gd name="connsiteX16" fmla="*/ 29227 w 2797015"/>
              <a:gd name="connsiteY16" fmla="*/ 1379333 h 2651904"/>
              <a:gd name="connsiteX17" fmla="*/ 400288 w 2797015"/>
              <a:gd name="connsiteY17" fmla="*/ 1016558 h 2651904"/>
              <a:gd name="connsiteX18" fmla="*/ 393244 w 2797015"/>
              <a:gd name="connsiteY18" fmla="*/ 996151 h 2651904"/>
              <a:gd name="connsiteX19" fmla="*/ 397940 w 2797015"/>
              <a:gd name="connsiteY19" fmla="*/ 993883 h 2651904"/>
              <a:gd name="connsiteX20" fmla="*/ 257029 w 2797015"/>
              <a:gd name="connsiteY20" fmla="*/ 622037 h 2651904"/>
              <a:gd name="connsiteX21" fmla="*/ 846500 w 2797015"/>
              <a:gd name="connsiteY21" fmla="*/ 52930 h 2651904"/>
              <a:gd name="connsiteX22" fmla="*/ 1330289 w 2797015"/>
              <a:gd name="connsiteY22" fmla="*/ 295539 h 2651904"/>
              <a:gd name="connsiteX23" fmla="*/ 1663776 w 2797015"/>
              <a:gd name="connsiteY23" fmla="*/ 27989 h 2651904"/>
              <a:gd name="connsiteX24" fmla="*/ 1896680 w 2797015"/>
              <a:gd name="connsiteY24" fmla="*/ 2164 h 2651904"/>
              <a:gd name="connsiteX25" fmla="*/ 1981391 w 2797015"/>
              <a:gd name="connsiteY25" fmla="*/ 15434 h 26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97015" h="2651904">
                <a:moveTo>
                  <a:pt x="1484795" y="886671"/>
                </a:moveTo>
                <a:cubicBezTo>
                  <a:pt x="1242187" y="839016"/>
                  <a:pt x="1006882" y="997056"/>
                  <a:pt x="959227" y="1239664"/>
                </a:cubicBezTo>
                <a:cubicBezTo>
                  <a:pt x="911571" y="1482272"/>
                  <a:pt x="1069612" y="1717577"/>
                  <a:pt x="1312219" y="1765232"/>
                </a:cubicBezTo>
                <a:cubicBezTo>
                  <a:pt x="1554827" y="1812888"/>
                  <a:pt x="1790132" y="1654848"/>
                  <a:pt x="1837788" y="1412240"/>
                </a:cubicBezTo>
                <a:cubicBezTo>
                  <a:pt x="1885443" y="1169632"/>
                  <a:pt x="1727403" y="934327"/>
                  <a:pt x="1484795" y="886671"/>
                </a:cubicBezTo>
                <a:close/>
                <a:moveTo>
                  <a:pt x="1981391" y="15434"/>
                </a:moveTo>
                <a:cubicBezTo>
                  <a:pt x="2175573" y="60095"/>
                  <a:pt x="2341975" y="198891"/>
                  <a:pt x="2408247" y="395301"/>
                </a:cubicBezTo>
                <a:cubicBezTo>
                  <a:pt x="2469308" y="576689"/>
                  <a:pt x="2429384" y="769415"/>
                  <a:pt x="2319005" y="912258"/>
                </a:cubicBezTo>
                <a:cubicBezTo>
                  <a:pt x="2459913" y="939467"/>
                  <a:pt x="2593776" y="1014290"/>
                  <a:pt x="2685367" y="1136727"/>
                </a:cubicBezTo>
                <a:cubicBezTo>
                  <a:pt x="2875595" y="1390671"/>
                  <a:pt x="2816882" y="1748912"/>
                  <a:pt x="2553852" y="1932569"/>
                </a:cubicBezTo>
                <a:cubicBezTo>
                  <a:pt x="2391807" y="2045935"/>
                  <a:pt x="2192186" y="2068609"/>
                  <a:pt x="2016049" y="2011925"/>
                </a:cubicBezTo>
                <a:cubicBezTo>
                  <a:pt x="2034837" y="2150234"/>
                  <a:pt x="1999609" y="2295345"/>
                  <a:pt x="1908018" y="2415514"/>
                </a:cubicBezTo>
                <a:cubicBezTo>
                  <a:pt x="1715442" y="2671725"/>
                  <a:pt x="1346729" y="2728409"/>
                  <a:pt x="1083698" y="2542487"/>
                </a:cubicBezTo>
                <a:cubicBezTo>
                  <a:pt x="926350" y="2431387"/>
                  <a:pt x="841804" y="2261335"/>
                  <a:pt x="839456" y="2086748"/>
                </a:cubicBezTo>
                <a:cubicBezTo>
                  <a:pt x="839456" y="2086748"/>
                  <a:pt x="839456" y="2086748"/>
                  <a:pt x="804227" y="2086749"/>
                </a:cubicBezTo>
                <a:cubicBezTo>
                  <a:pt x="682107" y="2134361"/>
                  <a:pt x="543545" y="2141165"/>
                  <a:pt x="407333" y="2098084"/>
                </a:cubicBezTo>
                <a:cubicBezTo>
                  <a:pt x="97333" y="2000589"/>
                  <a:pt x="-71759" y="1678625"/>
                  <a:pt x="29227" y="1379333"/>
                </a:cubicBezTo>
                <a:cubicBezTo>
                  <a:pt x="87940" y="1202480"/>
                  <a:pt x="231196" y="1070974"/>
                  <a:pt x="400288" y="1016558"/>
                </a:cubicBezTo>
                <a:cubicBezTo>
                  <a:pt x="400288" y="1016558"/>
                  <a:pt x="400288" y="1016558"/>
                  <a:pt x="393244" y="996151"/>
                </a:cubicBezTo>
                <a:cubicBezTo>
                  <a:pt x="393244" y="996151"/>
                  <a:pt x="393244" y="996151"/>
                  <a:pt x="397940" y="993883"/>
                </a:cubicBezTo>
                <a:cubicBezTo>
                  <a:pt x="311046" y="894118"/>
                  <a:pt x="257029" y="764881"/>
                  <a:pt x="257029" y="622037"/>
                </a:cubicBezTo>
                <a:cubicBezTo>
                  <a:pt x="257029" y="306875"/>
                  <a:pt x="520060" y="52931"/>
                  <a:pt x="846500" y="52930"/>
                </a:cubicBezTo>
                <a:cubicBezTo>
                  <a:pt x="1046122" y="52930"/>
                  <a:pt x="1222261" y="148161"/>
                  <a:pt x="1330289" y="295539"/>
                </a:cubicBezTo>
                <a:cubicBezTo>
                  <a:pt x="1400745" y="173100"/>
                  <a:pt x="1515821" y="75605"/>
                  <a:pt x="1663776" y="27989"/>
                </a:cubicBezTo>
                <a:cubicBezTo>
                  <a:pt x="1741275" y="3616"/>
                  <a:pt x="1820243" y="-4318"/>
                  <a:pt x="1896680" y="2164"/>
                </a:cubicBezTo>
                <a:cubicBezTo>
                  <a:pt x="1925343" y="4595"/>
                  <a:pt x="1953651" y="9054"/>
                  <a:pt x="1981391" y="15434"/>
                </a:cubicBezTo>
                <a:close/>
              </a:path>
            </a:pathLst>
          </a:custGeom>
          <a:blipFill>
            <a:blip r:embed="rId20" cstate="screen"/>
            <a:stretch>
              <a:fillRect/>
            </a:stretch>
          </a:blipFill>
          <a:ln>
            <a:noFill/>
          </a:ln>
          <a:effectLst>
            <a:outerShdw blurRad="50800" dist="63500" dir="96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srgbClr val="C69540"/>
              </a:solidFill>
            </a:endParaRPr>
          </a:p>
        </p:txBody>
      </p:sp>
      <p:sp>
        <p:nvSpPr>
          <p:cNvPr id="5" name="PA_库_矩形 3"/>
          <p:cNvSpPr/>
          <p:nvPr>
            <p:custDataLst>
              <p:tags r:id="rId2"/>
            </p:custDataLst>
          </p:nvPr>
        </p:nvSpPr>
        <p:spPr>
          <a:xfrm>
            <a:off x="9052008" y="1571910"/>
            <a:ext cx="137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临江仙</a:t>
            </a:r>
          </a:p>
        </p:txBody>
      </p:sp>
      <p:sp>
        <p:nvSpPr>
          <p:cNvPr id="6" name="PA_库_文本框 4"/>
          <p:cNvSpPr txBox="1"/>
          <p:nvPr>
            <p:custDataLst>
              <p:tags r:id="rId3"/>
            </p:custDataLst>
          </p:nvPr>
        </p:nvSpPr>
        <p:spPr>
          <a:xfrm>
            <a:off x="8974900" y="1415636"/>
            <a:ext cx="1303928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LIN JIANG XIAN MEI </a:t>
            </a:r>
          </a:p>
        </p:txBody>
      </p:sp>
      <p:sp>
        <p:nvSpPr>
          <p:cNvPr id="7" name="PA_库_矩形 5"/>
          <p:cNvSpPr/>
          <p:nvPr>
            <p:custDataLst>
              <p:tags r:id="rId4"/>
            </p:custDataLst>
          </p:nvPr>
        </p:nvSpPr>
        <p:spPr>
          <a:xfrm>
            <a:off x="9087609" y="1974355"/>
            <a:ext cx="2213946" cy="275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900" dirty="0">
                <a:latin typeface="Arial" panose="020B0604020202020204" pitchFamily="34" charset="0"/>
                <a:ea typeface="微软雅黑" panose="020B0503020204020204" pitchFamily="34" charset="-122"/>
              </a:rPr>
              <a:t>庭院深深深几许</a:t>
            </a:r>
            <a:r>
              <a: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</a:rPr>
              <a:t>,</a:t>
            </a:r>
            <a:r>
              <a:rPr lang="zh-CN" altLang="en-US" sz="900" dirty="0">
                <a:latin typeface="Arial" panose="020B0604020202020204" pitchFamily="34" charset="0"/>
                <a:ea typeface="微软雅黑" panose="020B0503020204020204" pitchFamily="34" charset="-122"/>
              </a:rPr>
              <a:t>云窗雾阁春迟</a:t>
            </a:r>
            <a:endParaRPr lang="en-US" altLang="zh-CN" sz="9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PA_库_文本框 7"/>
          <p:cNvSpPr txBox="1"/>
          <p:nvPr>
            <p:custDataLst>
              <p:tags r:id="rId5"/>
            </p:custDataLst>
          </p:nvPr>
        </p:nvSpPr>
        <p:spPr>
          <a:xfrm>
            <a:off x="10034000" y="858470"/>
            <a:ext cx="18357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blipFill>
                  <a:blip r:embed="rId21"/>
                  <a:stretch>
                    <a:fillRect/>
                  </a:stretch>
                </a:blipFill>
                <a:latin typeface="叶根友刀锋黑草08" panose="02010601030101010101" pitchFamily="2" charset="-122"/>
                <a:ea typeface="叶根友刀锋黑草08" panose="02010601030101010101" pitchFamily="2" charset="-122"/>
              </a:rPr>
              <a:t>目</a:t>
            </a:r>
            <a:endParaRPr lang="en-US" altLang="zh-CN" sz="6600" dirty="0">
              <a:blipFill>
                <a:blip r:embed="rId21"/>
                <a:stretch>
                  <a:fillRect/>
                </a:stretch>
              </a:blipFill>
              <a:latin typeface="叶根友刀锋黑草08" panose="02010601030101010101" pitchFamily="2" charset="-122"/>
              <a:ea typeface="叶根友刀锋黑草08" panose="02010601030101010101" pitchFamily="2" charset="-122"/>
            </a:endParaRPr>
          </a:p>
          <a:p>
            <a:r>
              <a:rPr lang="en-US" altLang="zh-CN" sz="6600" dirty="0">
                <a:blipFill>
                  <a:blip r:embed="rId21"/>
                  <a:stretch>
                    <a:fillRect/>
                  </a:stretch>
                </a:blipFill>
                <a:latin typeface="叶根友刀锋黑草08" panose="02010601030101010101" pitchFamily="2" charset="-122"/>
                <a:ea typeface="叶根友刀锋黑草08" panose="02010601030101010101" pitchFamily="2" charset="-122"/>
              </a:rPr>
              <a:t>   </a:t>
            </a:r>
            <a:r>
              <a:rPr lang="zh-CN" altLang="en-US" sz="6600" dirty="0">
                <a:blipFill>
                  <a:blip r:embed="rId21"/>
                  <a:stretch>
                    <a:fillRect/>
                  </a:stretch>
                </a:blipFill>
                <a:latin typeface="叶根友刀锋黑草08" panose="02010601030101010101" pitchFamily="2" charset="-122"/>
                <a:ea typeface="叶根友刀锋黑草08" panose="02010601030101010101" pitchFamily="2" charset="-122"/>
              </a:rPr>
              <a:t>录</a:t>
            </a:r>
          </a:p>
        </p:txBody>
      </p:sp>
      <p:sp>
        <p:nvSpPr>
          <p:cNvPr id="9" name="PA_库_任意多边形 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flipH="1">
            <a:off x="1504230" y="1672623"/>
            <a:ext cx="505913" cy="215086"/>
          </a:xfrm>
          <a:custGeom>
            <a:avLst/>
            <a:gdLst>
              <a:gd name="T0" fmla="*/ 926 w 3695"/>
              <a:gd name="T1" fmla="*/ 1125 h 1569"/>
              <a:gd name="T2" fmla="*/ 926 w 3695"/>
              <a:gd name="T3" fmla="*/ 1125 h 1569"/>
              <a:gd name="T4" fmla="*/ 692 w 3695"/>
              <a:gd name="T5" fmla="*/ 857 h 1569"/>
              <a:gd name="T6" fmla="*/ 1010 w 3695"/>
              <a:gd name="T7" fmla="*/ 758 h 1569"/>
              <a:gd name="T8" fmla="*/ 879 w 3695"/>
              <a:gd name="T9" fmla="*/ 899 h 1569"/>
              <a:gd name="T10" fmla="*/ 848 w 3695"/>
              <a:gd name="T11" fmla="*/ 772 h 1569"/>
              <a:gd name="T12" fmla="*/ 784 w 3695"/>
              <a:gd name="T13" fmla="*/ 952 h 1569"/>
              <a:gd name="T14" fmla="*/ 926 w 3695"/>
              <a:gd name="T15" fmla="*/ 1125 h 1569"/>
              <a:gd name="T16" fmla="*/ 69 w 3695"/>
              <a:gd name="T17" fmla="*/ 733 h 1569"/>
              <a:gd name="T18" fmla="*/ 86 w 3695"/>
              <a:gd name="T19" fmla="*/ 761 h 1569"/>
              <a:gd name="T20" fmla="*/ 220 w 3695"/>
              <a:gd name="T21" fmla="*/ 1037 h 1569"/>
              <a:gd name="T22" fmla="*/ 385 w 3695"/>
              <a:gd name="T23" fmla="*/ 821 h 1569"/>
              <a:gd name="T24" fmla="*/ 265 w 3695"/>
              <a:gd name="T25" fmla="*/ 793 h 1569"/>
              <a:gd name="T26" fmla="*/ 309 w 3695"/>
              <a:gd name="T27" fmla="*/ 888 h 1569"/>
              <a:gd name="T28" fmla="*/ 167 w 3695"/>
              <a:gd name="T29" fmla="*/ 808 h 1569"/>
              <a:gd name="T30" fmla="*/ 435 w 3695"/>
              <a:gd name="T31" fmla="*/ 750 h 1569"/>
              <a:gd name="T32" fmla="*/ 661 w 3695"/>
              <a:gd name="T33" fmla="*/ 1121 h 1569"/>
              <a:gd name="T34" fmla="*/ 1361 w 3695"/>
              <a:gd name="T35" fmla="*/ 1439 h 1569"/>
              <a:gd name="T36" fmla="*/ 1953 w 3695"/>
              <a:gd name="T37" fmla="*/ 1050 h 1569"/>
              <a:gd name="T38" fmla="*/ 2885 w 3695"/>
              <a:gd name="T39" fmla="*/ 609 h 1569"/>
              <a:gd name="T40" fmla="*/ 3681 w 3695"/>
              <a:gd name="T41" fmla="*/ 1065 h 1569"/>
              <a:gd name="T42" fmla="*/ 2804 w 3695"/>
              <a:gd name="T43" fmla="*/ 532 h 1569"/>
              <a:gd name="T44" fmla="*/ 1752 w 3695"/>
              <a:gd name="T45" fmla="*/ 1022 h 1569"/>
              <a:gd name="T46" fmla="*/ 1205 w 3695"/>
              <a:gd name="T47" fmla="*/ 1114 h 1569"/>
              <a:gd name="T48" fmla="*/ 1219 w 3695"/>
              <a:gd name="T49" fmla="*/ 744 h 1569"/>
              <a:gd name="T50" fmla="*/ 1434 w 3695"/>
              <a:gd name="T51" fmla="*/ 712 h 1569"/>
              <a:gd name="T52" fmla="*/ 1381 w 3695"/>
              <a:gd name="T53" fmla="*/ 888 h 1569"/>
              <a:gd name="T54" fmla="*/ 1292 w 3695"/>
              <a:gd name="T55" fmla="*/ 800 h 1569"/>
              <a:gd name="T56" fmla="*/ 1429 w 3695"/>
              <a:gd name="T57" fmla="*/ 1037 h 1569"/>
              <a:gd name="T58" fmla="*/ 1669 w 3695"/>
              <a:gd name="T59" fmla="*/ 764 h 1569"/>
              <a:gd name="T60" fmla="*/ 2034 w 3695"/>
              <a:gd name="T61" fmla="*/ 645 h 1569"/>
              <a:gd name="T62" fmla="*/ 2531 w 3695"/>
              <a:gd name="T63" fmla="*/ 472 h 1569"/>
              <a:gd name="T64" fmla="*/ 2082 w 3695"/>
              <a:gd name="T65" fmla="*/ 549 h 1569"/>
              <a:gd name="T66" fmla="*/ 1599 w 3695"/>
              <a:gd name="T67" fmla="*/ 599 h 1569"/>
              <a:gd name="T68" fmla="*/ 1562 w 3695"/>
              <a:gd name="T69" fmla="*/ 405 h 1569"/>
              <a:gd name="T70" fmla="*/ 1738 w 3695"/>
              <a:gd name="T71" fmla="*/ 521 h 1569"/>
              <a:gd name="T72" fmla="*/ 1780 w 3695"/>
              <a:gd name="T73" fmla="*/ 271 h 1569"/>
              <a:gd name="T74" fmla="*/ 1451 w 3695"/>
              <a:gd name="T75" fmla="*/ 384 h 1569"/>
              <a:gd name="T76" fmla="*/ 1429 w 3695"/>
              <a:gd name="T77" fmla="*/ 532 h 1569"/>
              <a:gd name="T78" fmla="*/ 1144 w 3695"/>
              <a:gd name="T79" fmla="*/ 673 h 1569"/>
              <a:gd name="T80" fmla="*/ 1015 w 3695"/>
              <a:gd name="T81" fmla="*/ 607 h 1569"/>
              <a:gd name="T82" fmla="*/ 1130 w 3695"/>
              <a:gd name="T83" fmla="*/ 500 h 1569"/>
              <a:gd name="T84" fmla="*/ 1384 w 3695"/>
              <a:gd name="T85" fmla="*/ 363 h 1569"/>
              <a:gd name="T86" fmla="*/ 1127 w 3695"/>
              <a:gd name="T87" fmla="*/ 239 h 1569"/>
              <a:gd name="T88" fmla="*/ 848 w 3695"/>
              <a:gd name="T89" fmla="*/ 62 h 1569"/>
              <a:gd name="T90" fmla="*/ 717 w 3695"/>
              <a:gd name="T91" fmla="*/ 175 h 1569"/>
              <a:gd name="T92" fmla="*/ 550 w 3695"/>
              <a:gd name="T93" fmla="*/ 429 h 1569"/>
              <a:gd name="T94" fmla="*/ 842 w 3695"/>
              <a:gd name="T95" fmla="*/ 543 h 1569"/>
              <a:gd name="T96" fmla="*/ 868 w 3695"/>
              <a:gd name="T97" fmla="*/ 398 h 1569"/>
              <a:gd name="T98" fmla="*/ 770 w 3695"/>
              <a:gd name="T99" fmla="*/ 415 h 1569"/>
              <a:gd name="T100" fmla="*/ 842 w 3695"/>
              <a:gd name="T101" fmla="*/ 440 h 1569"/>
              <a:gd name="T102" fmla="*/ 750 w 3695"/>
              <a:gd name="T103" fmla="*/ 500 h 1569"/>
              <a:gd name="T104" fmla="*/ 767 w 3695"/>
              <a:gd name="T105" fmla="*/ 277 h 1569"/>
              <a:gd name="T106" fmla="*/ 954 w 3695"/>
              <a:gd name="T107" fmla="*/ 521 h 1569"/>
              <a:gd name="T108" fmla="*/ 588 w 3695"/>
              <a:gd name="T109" fmla="*/ 592 h 1569"/>
              <a:gd name="T110" fmla="*/ 234 w 3695"/>
              <a:gd name="T111" fmla="*/ 529 h 1569"/>
              <a:gd name="T112" fmla="*/ 69 w 3695"/>
              <a:gd name="T113" fmla="*/ 733 h 1569"/>
              <a:gd name="T114" fmla="*/ 69 w 3695"/>
              <a:gd name="T115" fmla="*/ 733 h 1569"/>
              <a:gd name="T116" fmla="*/ 86 w 3695"/>
              <a:gd name="T117" fmla="*/ 761 h 1569"/>
              <a:gd name="T118" fmla="*/ 69 w 3695"/>
              <a:gd name="T119" fmla="*/ 733 h 1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95" h="1569">
                <a:moveTo>
                  <a:pt x="926" y="1125"/>
                </a:moveTo>
                <a:cubicBezTo>
                  <a:pt x="926" y="1125"/>
                  <a:pt x="926" y="1125"/>
                  <a:pt x="926" y="1125"/>
                </a:cubicBezTo>
                <a:cubicBezTo>
                  <a:pt x="910" y="1125"/>
                  <a:pt x="692" y="1040"/>
                  <a:pt x="692" y="857"/>
                </a:cubicBezTo>
                <a:cubicBezTo>
                  <a:pt x="692" y="673"/>
                  <a:pt x="948" y="630"/>
                  <a:pt x="1010" y="758"/>
                </a:cubicBezTo>
                <a:cubicBezTo>
                  <a:pt x="1052" y="895"/>
                  <a:pt x="912" y="935"/>
                  <a:pt x="879" y="899"/>
                </a:cubicBezTo>
                <a:cubicBezTo>
                  <a:pt x="848" y="864"/>
                  <a:pt x="837" y="786"/>
                  <a:pt x="848" y="772"/>
                </a:cubicBezTo>
                <a:cubicBezTo>
                  <a:pt x="848" y="772"/>
                  <a:pt x="745" y="841"/>
                  <a:pt x="784" y="952"/>
                </a:cubicBezTo>
                <a:cubicBezTo>
                  <a:pt x="837" y="1088"/>
                  <a:pt x="940" y="1125"/>
                  <a:pt x="926" y="1125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cubicBezTo>
                  <a:pt x="86" y="761"/>
                  <a:pt x="24" y="1022"/>
                  <a:pt x="220" y="1037"/>
                </a:cubicBezTo>
                <a:cubicBezTo>
                  <a:pt x="401" y="1050"/>
                  <a:pt x="393" y="891"/>
                  <a:pt x="385" y="821"/>
                </a:cubicBezTo>
                <a:cubicBezTo>
                  <a:pt x="357" y="747"/>
                  <a:pt x="265" y="793"/>
                  <a:pt x="265" y="793"/>
                </a:cubicBezTo>
                <a:cubicBezTo>
                  <a:pt x="265" y="793"/>
                  <a:pt x="318" y="804"/>
                  <a:pt x="309" y="888"/>
                </a:cubicBezTo>
                <a:cubicBezTo>
                  <a:pt x="295" y="973"/>
                  <a:pt x="150" y="945"/>
                  <a:pt x="167" y="808"/>
                </a:cubicBezTo>
                <a:cubicBezTo>
                  <a:pt x="184" y="670"/>
                  <a:pt x="385" y="697"/>
                  <a:pt x="435" y="750"/>
                </a:cubicBezTo>
                <a:cubicBezTo>
                  <a:pt x="522" y="842"/>
                  <a:pt x="661" y="1121"/>
                  <a:pt x="661" y="1121"/>
                </a:cubicBezTo>
                <a:cubicBezTo>
                  <a:pt x="661" y="1121"/>
                  <a:pt x="923" y="1569"/>
                  <a:pt x="1361" y="1439"/>
                </a:cubicBezTo>
                <a:cubicBezTo>
                  <a:pt x="1361" y="1439"/>
                  <a:pt x="1638" y="1395"/>
                  <a:pt x="1953" y="1050"/>
                </a:cubicBezTo>
                <a:cubicBezTo>
                  <a:pt x="1953" y="1050"/>
                  <a:pt x="2322" y="539"/>
                  <a:pt x="2885" y="609"/>
                </a:cubicBezTo>
                <a:cubicBezTo>
                  <a:pt x="3162" y="667"/>
                  <a:pt x="3380" y="817"/>
                  <a:pt x="3681" y="1065"/>
                </a:cubicBezTo>
                <a:cubicBezTo>
                  <a:pt x="3695" y="1082"/>
                  <a:pt x="3157" y="532"/>
                  <a:pt x="2804" y="532"/>
                </a:cubicBezTo>
                <a:cubicBezTo>
                  <a:pt x="2305" y="497"/>
                  <a:pt x="1752" y="1022"/>
                  <a:pt x="1752" y="1022"/>
                </a:cubicBezTo>
                <a:cubicBezTo>
                  <a:pt x="1752" y="1022"/>
                  <a:pt x="1434" y="1340"/>
                  <a:pt x="1205" y="1114"/>
                </a:cubicBezTo>
                <a:cubicBezTo>
                  <a:pt x="1043" y="885"/>
                  <a:pt x="1219" y="744"/>
                  <a:pt x="1219" y="744"/>
                </a:cubicBezTo>
                <a:cubicBezTo>
                  <a:pt x="1219" y="744"/>
                  <a:pt x="1337" y="667"/>
                  <a:pt x="1434" y="712"/>
                </a:cubicBezTo>
                <a:cubicBezTo>
                  <a:pt x="1510" y="783"/>
                  <a:pt x="1460" y="899"/>
                  <a:pt x="1381" y="888"/>
                </a:cubicBezTo>
                <a:cubicBezTo>
                  <a:pt x="1309" y="881"/>
                  <a:pt x="1292" y="800"/>
                  <a:pt x="1292" y="800"/>
                </a:cubicBezTo>
                <a:cubicBezTo>
                  <a:pt x="1292" y="800"/>
                  <a:pt x="1247" y="1016"/>
                  <a:pt x="1429" y="1037"/>
                </a:cubicBezTo>
                <a:cubicBezTo>
                  <a:pt x="1599" y="1058"/>
                  <a:pt x="1683" y="888"/>
                  <a:pt x="1669" y="764"/>
                </a:cubicBezTo>
                <a:cubicBezTo>
                  <a:pt x="1669" y="764"/>
                  <a:pt x="1909" y="776"/>
                  <a:pt x="2034" y="645"/>
                </a:cubicBezTo>
                <a:cubicBezTo>
                  <a:pt x="2263" y="465"/>
                  <a:pt x="2531" y="472"/>
                  <a:pt x="2531" y="472"/>
                </a:cubicBezTo>
                <a:cubicBezTo>
                  <a:pt x="2531" y="472"/>
                  <a:pt x="2308" y="436"/>
                  <a:pt x="2082" y="549"/>
                </a:cubicBezTo>
                <a:cubicBezTo>
                  <a:pt x="1856" y="663"/>
                  <a:pt x="1714" y="712"/>
                  <a:pt x="1599" y="599"/>
                </a:cubicBezTo>
                <a:cubicBezTo>
                  <a:pt x="1532" y="532"/>
                  <a:pt x="1562" y="405"/>
                  <a:pt x="1562" y="405"/>
                </a:cubicBezTo>
                <a:cubicBezTo>
                  <a:pt x="1562" y="405"/>
                  <a:pt x="1619" y="582"/>
                  <a:pt x="1738" y="521"/>
                </a:cubicBezTo>
                <a:cubicBezTo>
                  <a:pt x="1858" y="462"/>
                  <a:pt x="1836" y="320"/>
                  <a:pt x="1780" y="271"/>
                </a:cubicBezTo>
                <a:cubicBezTo>
                  <a:pt x="1730" y="221"/>
                  <a:pt x="1510" y="197"/>
                  <a:pt x="1451" y="384"/>
                </a:cubicBezTo>
                <a:cubicBezTo>
                  <a:pt x="1451" y="384"/>
                  <a:pt x="1420" y="474"/>
                  <a:pt x="1429" y="532"/>
                </a:cubicBezTo>
                <a:cubicBezTo>
                  <a:pt x="1429" y="532"/>
                  <a:pt x="1211" y="563"/>
                  <a:pt x="1144" y="673"/>
                </a:cubicBezTo>
                <a:cubicBezTo>
                  <a:pt x="1144" y="673"/>
                  <a:pt x="1015" y="701"/>
                  <a:pt x="1015" y="607"/>
                </a:cubicBezTo>
                <a:cubicBezTo>
                  <a:pt x="1015" y="511"/>
                  <a:pt x="1085" y="500"/>
                  <a:pt x="1130" y="500"/>
                </a:cubicBezTo>
                <a:cubicBezTo>
                  <a:pt x="1180" y="500"/>
                  <a:pt x="1384" y="532"/>
                  <a:pt x="1384" y="363"/>
                </a:cubicBezTo>
                <a:cubicBezTo>
                  <a:pt x="1384" y="192"/>
                  <a:pt x="1172" y="207"/>
                  <a:pt x="1127" y="239"/>
                </a:cubicBezTo>
                <a:cubicBezTo>
                  <a:pt x="1127" y="221"/>
                  <a:pt x="1069" y="0"/>
                  <a:pt x="848" y="62"/>
                </a:cubicBezTo>
                <a:cubicBezTo>
                  <a:pt x="736" y="102"/>
                  <a:pt x="717" y="175"/>
                  <a:pt x="717" y="175"/>
                </a:cubicBezTo>
                <a:cubicBezTo>
                  <a:pt x="717" y="175"/>
                  <a:pt x="510" y="150"/>
                  <a:pt x="550" y="429"/>
                </a:cubicBezTo>
                <a:cubicBezTo>
                  <a:pt x="608" y="645"/>
                  <a:pt x="842" y="543"/>
                  <a:pt x="842" y="543"/>
                </a:cubicBezTo>
                <a:cubicBezTo>
                  <a:pt x="842" y="543"/>
                  <a:pt x="901" y="482"/>
                  <a:pt x="868" y="398"/>
                </a:cubicBezTo>
                <a:cubicBezTo>
                  <a:pt x="826" y="338"/>
                  <a:pt x="761" y="386"/>
                  <a:pt x="770" y="415"/>
                </a:cubicBezTo>
                <a:cubicBezTo>
                  <a:pt x="775" y="444"/>
                  <a:pt x="804" y="482"/>
                  <a:pt x="842" y="440"/>
                </a:cubicBezTo>
                <a:cubicBezTo>
                  <a:pt x="842" y="440"/>
                  <a:pt x="859" y="535"/>
                  <a:pt x="750" y="500"/>
                </a:cubicBezTo>
                <a:cubicBezTo>
                  <a:pt x="639" y="465"/>
                  <a:pt x="661" y="323"/>
                  <a:pt x="767" y="277"/>
                </a:cubicBezTo>
                <a:cubicBezTo>
                  <a:pt x="873" y="232"/>
                  <a:pt x="1007" y="359"/>
                  <a:pt x="954" y="521"/>
                </a:cubicBezTo>
                <a:cubicBezTo>
                  <a:pt x="901" y="684"/>
                  <a:pt x="652" y="655"/>
                  <a:pt x="588" y="592"/>
                </a:cubicBezTo>
                <a:cubicBezTo>
                  <a:pt x="533" y="529"/>
                  <a:pt x="349" y="320"/>
                  <a:pt x="234" y="529"/>
                </a:cubicBezTo>
                <a:cubicBezTo>
                  <a:pt x="234" y="529"/>
                  <a:pt x="0" y="507"/>
                  <a:pt x="69" y="733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lnTo>
                  <a:pt x="69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63500" dir="96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PA_库_矩形 9"/>
          <p:cNvSpPr/>
          <p:nvPr>
            <p:custDataLst>
              <p:tags r:id="rId7"/>
            </p:custDataLst>
          </p:nvPr>
        </p:nvSpPr>
        <p:spPr>
          <a:xfrm>
            <a:off x="1609714" y="491873"/>
            <a:ext cx="294946" cy="13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50000"/>
              </a:lnSpc>
            </a:pPr>
            <a:r>
              <a:rPr lang="zh-CN" altLang="en-US" sz="4000" dirty="0">
                <a:latin typeface="叶根友刀锋黑草08" panose="02010601030101010101" pitchFamily="2" charset="-122"/>
                <a:ea typeface="叶根友刀锋黑草08" panose="02010601030101010101" pitchFamily="2" charset="-122"/>
              </a:rPr>
              <a:t>壹</a:t>
            </a:r>
            <a:endParaRPr lang="en-US" altLang="zh-CN" sz="4000" dirty="0">
              <a:latin typeface="叶根友刀锋黑草08" panose="02010601030101010101" pitchFamily="2" charset="-122"/>
              <a:ea typeface="叶根友刀锋黑草08" panose="02010601030101010101" pitchFamily="2" charset="-122"/>
            </a:endParaRPr>
          </a:p>
        </p:txBody>
      </p:sp>
      <p:sp>
        <p:nvSpPr>
          <p:cNvPr id="11" name="PA_库_矩形 10"/>
          <p:cNvSpPr/>
          <p:nvPr>
            <p:custDataLst>
              <p:tags r:id="rId8"/>
            </p:custDataLst>
          </p:nvPr>
        </p:nvSpPr>
        <p:spPr>
          <a:xfrm>
            <a:off x="1049365" y="1566697"/>
            <a:ext cx="669414" cy="2240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庭院深深深几许</a:t>
            </a:r>
            <a:r>
              <a:rPr lang="en-US" altLang="zh-CN" sz="1050" dirty="0">
                <a:latin typeface="Arial" panose="020B0604020202020204" pitchFamily="34" charset="0"/>
                <a:ea typeface="微软雅黑" panose="020B0503020204020204" pitchFamily="34" charset="-122"/>
              </a:rPr>
              <a:t>’</a:t>
            </a: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云窗雾阁春迟</a:t>
            </a:r>
            <a:endParaRPr lang="en-US" altLang="zh-CN" sz="105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为谁憔悴损芳姿</a:t>
            </a:r>
            <a:r>
              <a:rPr lang="en-US" altLang="zh-CN" sz="1050" dirty="0">
                <a:latin typeface="Arial" panose="020B0604020202020204" pitchFamily="34" charset="0"/>
                <a:ea typeface="微软雅黑" panose="020B0503020204020204" pitchFamily="34" charset="-122"/>
              </a:rPr>
              <a:t>’</a:t>
            </a: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夜来清梦好</a:t>
            </a:r>
            <a:endParaRPr lang="en-US" altLang="zh-CN" sz="105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PA_库_任意多边形 5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 flipH="1">
            <a:off x="5719757" y="1672623"/>
            <a:ext cx="505913" cy="215086"/>
          </a:xfrm>
          <a:custGeom>
            <a:avLst/>
            <a:gdLst>
              <a:gd name="T0" fmla="*/ 926 w 3695"/>
              <a:gd name="T1" fmla="*/ 1125 h 1569"/>
              <a:gd name="T2" fmla="*/ 926 w 3695"/>
              <a:gd name="T3" fmla="*/ 1125 h 1569"/>
              <a:gd name="T4" fmla="*/ 692 w 3695"/>
              <a:gd name="T5" fmla="*/ 857 h 1569"/>
              <a:gd name="T6" fmla="*/ 1010 w 3695"/>
              <a:gd name="T7" fmla="*/ 758 h 1569"/>
              <a:gd name="T8" fmla="*/ 879 w 3695"/>
              <a:gd name="T9" fmla="*/ 899 h 1569"/>
              <a:gd name="T10" fmla="*/ 848 w 3695"/>
              <a:gd name="T11" fmla="*/ 772 h 1569"/>
              <a:gd name="T12" fmla="*/ 784 w 3695"/>
              <a:gd name="T13" fmla="*/ 952 h 1569"/>
              <a:gd name="T14" fmla="*/ 926 w 3695"/>
              <a:gd name="T15" fmla="*/ 1125 h 1569"/>
              <a:gd name="T16" fmla="*/ 69 w 3695"/>
              <a:gd name="T17" fmla="*/ 733 h 1569"/>
              <a:gd name="T18" fmla="*/ 86 w 3695"/>
              <a:gd name="T19" fmla="*/ 761 h 1569"/>
              <a:gd name="T20" fmla="*/ 220 w 3695"/>
              <a:gd name="T21" fmla="*/ 1037 h 1569"/>
              <a:gd name="T22" fmla="*/ 385 w 3695"/>
              <a:gd name="T23" fmla="*/ 821 h 1569"/>
              <a:gd name="T24" fmla="*/ 265 w 3695"/>
              <a:gd name="T25" fmla="*/ 793 h 1569"/>
              <a:gd name="T26" fmla="*/ 309 w 3695"/>
              <a:gd name="T27" fmla="*/ 888 h 1569"/>
              <a:gd name="T28" fmla="*/ 167 w 3695"/>
              <a:gd name="T29" fmla="*/ 808 h 1569"/>
              <a:gd name="T30" fmla="*/ 435 w 3695"/>
              <a:gd name="T31" fmla="*/ 750 h 1569"/>
              <a:gd name="T32" fmla="*/ 661 w 3695"/>
              <a:gd name="T33" fmla="*/ 1121 h 1569"/>
              <a:gd name="T34" fmla="*/ 1361 w 3695"/>
              <a:gd name="T35" fmla="*/ 1439 h 1569"/>
              <a:gd name="T36" fmla="*/ 1953 w 3695"/>
              <a:gd name="T37" fmla="*/ 1050 h 1569"/>
              <a:gd name="T38" fmla="*/ 2885 w 3695"/>
              <a:gd name="T39" fmla="*/ 609 h 1569"/>
              <a:gd name="T40" fmla="*/ 3681 w 3695"/>
              <a:gd name="T41" fmla="*/ 1065 h 1569"/>
              <a:gd name="T42" fmla="*/ 2804 w 3695"/>
              <a:gd name="T43" fmla="*/ 532 h 1569"/>
              <a:gd name="T44" fmla="*/ 1752 w 3695"/>
              <a:gd name="T45" fmla="*/ 1022 h 1569"/>
              <a:gd name="T46" fmla="*/ 1205 w 3695"/>
              <a:gd name="T47" fmla="*/ 1114 h 1569"/>
              <a:gd name="T48" fmla="*/ 1219 w 3695"/>
              <a:gd name="T49" fmla="*/ 744 h 1569"/>
              <a:gd name="T50" fmla="*/ 1434 w 3695"/>
              <a:gd name="T51" fmla="*/ 712 h 1569"/>
              <a:gd name="T52" fmla="*/ 1381 w 3695"/>
              <a:gd name="T53" fmla="*/ 888 h 1569"/>
              <a:gd name="T54" fmla="*/ 1292 w 3695"/>
              <a:gd name="T55" fmla="*/ 800 h 1569"/>
              <a:gd name="T56" fmla="*/ 1429 w 3695"/>
              <a:gd name="T57" fmla="*/ 1037 h 1569"/>
              <a:gd name="T58" fmla="*/ 1669 w 3695"/>
              <a:gd name="T59" fmla="*/ 764 h 1569"/>
              <a:gd name="T60" fmla="*/ 2034 w 3695"/>
              <a:gd name="T61" fmla="*/ 645 h 1569"/>
              <a:gd name="T62" fmla="*/ 2531 w 3695"/>
              <a:gd name="T63" fmla="*/ 472 h 1569"/>
              <a:gd name="T64" fmla="*/ 2082 w 3695"/>
              <a:gd name="T65" fmla="*/ 549 h 1569"/>
              <a:gd name="T66" fmla="*/ 1599 w 3695"/>
              <a:gd name="T67" fmla="*/ 599 h 1569"/>
              <a:gd name="T68" fmla="*/ 1562 w 3695"/>
              <a:gd name="T69" fmla="*/ 405 h 1569"/>
              <a:gd name="T70" fmla="*/ 1738 w 3695"/>
              <a:gd name="T71" fmla="*/ 521 h 1569"/>
              <a:gd name="T72" fmla="*/ 1780 w 3695"/>
              <a:gd name="T73" fmla="*/ 271 h 1569"/>
              <a:gd name="T74" fmla="*/ 1451 w 3695"/>
              <a:gd name="T75" fmla="*/ 384 h 1569"/>
              <a:gd name="T76" fmla="*/ 1429 w 3695"/>
              <a:gd name="T77" fmla="*/ 532 h 1569"/>
              <a:gd name="T78" fmla="*/ 1144 w 3695"/>
              <a:gd name="T79" fmla="*/ 673 h 1569"/>
              <a:gd name="T80" fmla="*/ 1015 w 3695"/>
              <a:gd name="T81" fmla="*/ 607 h 1569"/>
              <a:gd name="T82" fmla="*/ 1130 w 3695"/>
              <a:gd name="T83" fmla="*/ 500 h 1569"/>
              <a:gd name="T84" fmla="*/ 1384 w 3695"/>
              <a:gd name="T85" fmla="*/ 363 h 1569"/>
              <a:gd name="T86" fmla="*/ 1127 w 3695"/>
              <a:gd name="T87" fmla="*/ 239 h 1569"/>
              <a:gd name="T88" fmla="*/ 848 w 3695"/>
              <a:gd name="T89" fmla="*/ 62 h 1569"/>
              <a:gd name="T90" fmla="*/ 717 w 3695"/>
              <a:gd name="T91" fmla="*/ 175 h 1569"/>
              <a:gd name="T92" fmla="*/ 550 w 3695"/>
              <a:gd name="T93" fmla="*/ 429 h 1569"/>
              <a:gd name="T94" fmla="*/ 842 w 3695"/>
              <a:gd name="T95" fmla="*/ 543 h 1569"/>
              <a:gd name="T96" fmla="*/ 868 w 3695"/>
              <a:gd name="T97" fmla="*/ 398 h 1569"/>
              <a:gd name="T98" fmla="*/ 770 w 3695"/>
              <a:gd name="T99" fmla="*/ 415 h 1569"/>
              <a:gd name="T100" fmla="*/ 842 w 3695"/>
              <a:gd name="T101" fmla="*/ 440 h 1569"/>
              <a:gd name="T102" fmla="*/ 750 w 3695"/>
              <a:gd name="T103" fmla="*/ 500 h 1569"/>
              <a:gd name="T104" fmla="*/ 767 w 3695"/>
              <a:gd name="T105" fmla="*/ 277 h 1569"/>
              <a:gd name="T106" fmla="*/ 954 w 3695"/>
              <a:gd name="T107" fmla="*/ 521 h 1569"/>
              <a:gd name="T108" fmla="*/ 588 w 3695"/>
              <a:gd name="T109" fmla="*/ 592 h 1569"/>
              <a:gd name="T110" fmla="*/ 234 w 3695"/>
              <a:gd name="T111" fmla="*/ 529 h 1569"/>
              <a:gd name="T112" fmla="*/ 69 w 3695"/>
              <a:gd name="T113" fmla="*/ 733 h 1569"/>
              <a:gd name="T114" fmla="*/ 69 w 3695"/>
              <a:gd name="T115" fmla="*/ 733 h 1569"/>
              <a:gd name="T116" fmla="*/ 86 w 3695"/>
              <a:gd name="T117" fmla="*/ 761 h 1569"/>
              <a:gd name="T118" fmla="*/ 69 w 3695"/>
              <a:gd name="T119" fmla="*/ 733 h 1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95" h="1569">
                <a:moveTo>
                  <a:pt x="926" y="1125"/>
                </a:moveTo>
                <a:cubicBezTo>
                  <a:pt x="926" y="1125"/>
                  <a:pt x="926" y="1125"/>
                  <a:pt x="926" y="1125"/>
                </a:cubicBezTo>
                <a:cubicBezTo>
                  <a:pt x="910" y="1125"/>
                  <a:pt x="692" y="1040"/>
                  <a:pt x="692" y="857"/>
                </a:cubicBezTo>
                <a:cubicBezTo>
                  <a:pt x="692" y="673"/>
                  <a:pt x="948" y="630"/>
                  <a:pt x="1010" y="758"/>
                </a:cubicBezTo>
                <a:cubicBezTo>
                  <a:pt x="1052" y="895"/>
                  <a:pt x="912" y="935"/>
                  <a:pt x="879" y="899"/>
                </a:cubicBezTo>
                <a:cubicBezTo>
                  <a:pt x="848" y="864"/>
                  <a:pt x="837" y="786"/>
                  <a:pt x="848" y="772"/>
                </a:cubicBezTo>
                <a:cubicBezTo>
                  <a:pt x="848" y="772"/>
                  <a:pt x="745" y="841"/>
                  <a:pt x="784" y="952"/>
                </a:cubicBezTo>
                <a:cubicBezTo>
                  <a:pt x="837" y="1088"/>
                  <a:pt x="940" y="1125"/>
                  <a:pt x="926" y="1125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cubicBezTo>
                  <a:pt x="86" y="761"/>
                  <a:pt x="24" y="1022"/>
                  <a:pt x="220" y="1037"/>
                </a:cubicBezTo>
                <a:cubicBezTo>
                  <a:pt x="401" y="1050"/>
                  <a:pt x="393" y="891"/>
                  <a:pt x="385" y="821"/>
                </a:cubicBezTo>
                <a:cubicBezTo>
                  <a:pt x="357" y="747"/>
                  <a:pt x="265" y="793"/>
                  <a:pt x="265" y="793"/>
                </a:cubicBezTo>
                <a:cubicBezTo>
                  <a:pt x="265" y="793"/>
                  <a:pt x="318" y="804"/>
                  <a:pt x="309" y="888"/>
                </a:cubicBezTo>
                <a:cubicBezTo>
                  <a:pt x="295" y="973"/>
                  <a:pt x="150" y="945"/>
                  <a:pt x="167" y="808"/>
                </a:cubicBezTo>
                <a:cubicBezTo>
                  <a:pt x="184" y="670"/>
                  <a:pt x="385" y="697"/>
                  <a:pt x="435" y="750"/>
                </a:cubicBezTo>
                <a:cubicBezTo>
                  <a:pt x="522" y="842"/>
                  <a:pt x="661" y="1121"/>
                  <a:pt x="661" y="1121"/>
                </a:cubicBezTo>
                <a:cubicBezTo>
                  <a:pt x="661" y="1121"/>
                  <a:pt x="923" y="1569"/>
                  <a:pt x="1361" y="1439"/>
                </a:cubicBezTo>
                <a:cubicBezTo>
                  <a:pt x="1361" y="1439"/>
                  <a:pt x="1638" y="1395"/>
                  <a:pt x="1953" y="1050"/>
                </a:cubicBezTo>
                <a:cubicBezTo>
                  <a:pt x="1953" y="1050"/>
                  <a:pt x="2322" y="539"/>
                  <a:pt x="2885" y="609"/>
                </a:cubicBezTo>
                <a:cubicBezTo>
                  <a:pt x="3162" y="667"/>
                  <a:pt x="3380" y="817"/>
                  <a:pt x="3681" y="1065"/>
                </a:cubicBezTo>
                <a:cubicBezTo>
                  <a:pt x="3695" y="1082"/>
                  <a:pt x="3157" y="532"/>
                  <a:pt x="2804" y="532"/>
                </a:cubicBezTo>
                <a:cubicBezTo>
                  <a:pt x="2305" y="497"/>
                  <a:pt x="1752" y="1022"/>
                  <a:pt x="1752" y="1022"/>
                </a:cubicBezTo>
                <a:cubicBezTo>
                  <a:pt x="1752" y="1022"/>
                  <a:pt x="1434" y="1340"/>
                  <a:pt x="1205" y="1114"/>
                </a:cubicBezTo>
                <a:cubicBezTo>
                  <a:pt x="1043" y="885"/>
                  <a:pt x="1219" y="744"/>
                  <a:pt x="1219" y="744"/>
                </a:cubicBezTo>
                <a:cubicBezTo>
                  <a:pt x="1219" y="744"/>
                  <a:pt x="1337" y="667"/>
                  <a:pt x="1434" y="712"/>
                </a:cubicBezTo>
                <a:cubicBezTo>
                  <a:pt x="1510" y="783"/>
                  <a:pt x="1460" y="899"/>
                  <a:pt x="1381" y="888"/>
                </a:cubicBezTo>
                <a:cubicBezTo>
                  <a:pt x="1309" y="881"/>
                  <a:pt x="1292" y="800"/>
                  <a:pt x="1292" y="800"/>
                </a:cubicBezTo>
                <a:cubicBezTo>
                  <a:pt x="1292" y="800"/>
                  <a:pt x="1247" y="1016"/>
                  <a:pt x="1429" y="1037"/>
                </a:cubicBezTo>
                <a:cubicBezTo>
                  <a:pt x="1599" y="1058"/>
                  <a:pt x="1683" y="888"/>
                  <a:pt x="1669" y="764"/>
                </a:cubicBezTo>
                <a:cubicBezTo>
                  <a:pt x="1669" y="764"/>
                  <a:pt x="1909" y="776"/>
                  <a:pt x="2034" y="645"/>
                </a:cubicBezTo>
                <a:cubicBezTo>
                  <a:pt x="2263" y="465"/>
                  <a:pt x="2531" y="472"/>
                  <a:pt x="2531" y="472"/>
                </a:cubicBezTo>
                <a:cubicBezTo>
                  <a:pt x="2531" y="472"/>
                  <a:pt x="2308" y="436"/>
                  <a:pt x="2082" y="549"/>
                </a:cubicBezTo>
                <a:cubicBezTo>
                  <a:pt x="1856" y="663"/>
                  <a:pt x="1714" y="712"/>
                  <a:pt x="1599" y="599"/>
                </a:cubicBezTo>
                <a:cubicBezTo>
                  <a:pt x="1532" y="532"/>
                  <a:pt x="1562" y="405"/>
                  <a:pt x="1562" y="405"/>
                </a:cubicBezTo>
                <a:cubicBezTo>
                  <a:pt x="1562" y="405"/>
                  <a:pt x="1619" y="582"/>
                  <a:pt x="1738" y="521"/>
                </a:cubicBezTo>
                <a:cubicBezTo>
                  <a:pt x="1858" y="462"/>
                  <a:pt x="1836" y="320"/>
                  <a:pt x="1780" y="271"/>
                </a:cubicBezTo>
                <a:cubicBezTo>
                  <a:pt x="1730" y="221"/>
                  <a:pt x="1510" y="197"/>
                  <a:pt x="1451" y="384"/>
                </a:cubicBezTo>
                <a:cubicBezTo>
                  <a:pt x="1451" y="384"/>
                  <a:pt x="1420" y="474"/>
                  <a:pt x="1429" y="532"/>
                </a:cubicBezTo>
                <a:cubicBezTo>
                  <a:pt x="1429" y="532"/>
                  <a:pt x="1211" y="563"/>
                  <a:pt x="1144" y="673"/>
                </a:cubicBezTo>
                <a:cubicBezTo>
                  <a:pt x="1144" y="673"/>
                  <a:pt x="1015" y="701"/>
                  <a:pt x="1015" y="607"/>
                </a:cubicBezTo>
                <a:cubicBezTo>
                  <a:pt x="1015" y="511"/>
                  <a:pt x="1085" y="500"/>
                  <a:pt x="1130" y="500"/>
                </a:cubicBezTo>
                <a:cubicBezTo>
                  <a:pt x="1180" y="500"/>
                  <a:pt x="1384" y="532"/>
                  <a:pt x="1384" y="363"/>
                </a:cubicBezTo>
                <a:cubicBezTo>
                  <a:pt x="1384" y="192"/>
                  <a:pt x="1172" y="207"/>
                  <a:pt x="1127" y="239"/>
                </a:cubicBezTo>
                <a:cubicBezTo>
                  <a:pt x="1127" y="221"/>
                  <a:pt x="1069" y="0"/>
                  <a:pt x="848" y="62"/>
                </a:cubicBezTo>
                <a:cubicBezTo>
                  <a:pt x="736" y="102"/>
                  <a:pt x="717" y="175"/>
                  <a:pt x="717" y="175"/>
                </a:cubicBezTo>
                <a:cubicBezTo>
                  <a:pt x="717" y="175"/>
                  <a:pt x="510" y="150"/>
                  <a:pt x="550" y="429"/>
                </a:cubicBezTo>
                <a:cubicBezTo>
                  <a:pt x="608" y="645"/>
                  <a:pt x="842" y="543"/>
                  <a:pt x="842" y="543"/>
                </a:cubicBezTo>
                <a:cubicBezTo>
                  <a:pt x="842" y="543"/>
                  <a:pt x="901" y="482"/>
                  <a:pt x="868" y="398"/>
                </a:cubicBezTo>
                <a:cubicBezTo>
                  <a:pt x="826" y="338"/>
                  <a:pt x="761" y="386"/>
                  <a:pt x="770" y="415"/>
                </a:cubicBezTo>
                <a:cubicBezTo>
                  <a:pt x="775" y="444"/>
                  <a:pt x="804" y="482"/>
                  <a:pt x="842" y="440"/>
                </a:cubicBezTo>
                <a:cubicBezTo>
                  <a:pt x="842" y="440"/>
                  <a:pt x="859" y="535"/>
                  <a:pt x="750" y="500"/>
                </a:cubicBezTo>
                <a:cubicBezTo>
                  <a:pt x="639" y="465"/>
                  <a:pt x="661" y="323"/>
                  <a:pt x="767" y="277"/>
                </a:cubicBezTo>
                <a:cubicBezTo>
                  <a:pt x="873" y="232"/>
                  <a:pt x="1007" y="359"/>
                  <a:pt x="954" y="521"/>
                </a:cubicBezTo>
                <a:cubicBezTo>
                  <a:pt x="901" y="684"/>
                  <a:pt x="652" y="655"/>
                  <a:pt x="588" y="592"/>
                </a:cubicBezTo>
                <a:cubicBezTo>
                  <a:pt x="533" y="529"/>
                  <a:pt x="349" y="320"/>
                  <a:pt x="234" y="529"/>
                </a:cubicBezTo>
                <a:cubicBezTo>
                  <a:pt x="234" y="529"/>
                  <a:pt x="0" y="507"/>
                  <a:pt x="69" y="733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lnTo>
                  <a:pt x="69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63500" dir="96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825241" y="491873"/>
            <a:ext cx="294946" cy="13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50000"/>
              </a:lnSpc>
            </a:pPr>
            <a:r>
              <a:rPr lang="zh-CN" altLang="en-US" sz="4000" dirty="0">
                <a:latin typeface="叶根友刀锋黑草08" panose="02010601030101010101" pitchFamily="2" charset="-122"/>
                <a:ea typeface="叶根友刀锋黑草08" panose="02010601030101010101" pitchFamily="2" charset="-122"/>
              </a:rPr>
              <a:t>叁</a:t>
            </a:r>
            <a:endParaRPr lang="en-US" altLang="zh-CN" sz="4000" dirty="0">
              <a:latin typeface="叶根友刀锋黑草08" panose="02010601030101010101" pitchFamily="2" charset="-122"/>
              <a:ea typeface="叶根友刀锋黑草08" panose="02010601030101010101" pitchFamily="2" charset="-122"/>
            </a:endParaRPr>
          </a:p>
        </p:txBody>
      </p:sp>
      <p:sp>
        <p:nvSpPr>
          <p:cNvPr id="14" name="PA_库_矩形 13"/>
          <p:cNvSpPr/>
          <p:nvPr>
            <p:custDataLst>
              <p:tags r:id="rId10"/>
            </p:custDataLst>
          </p:nvPr>
        </p:nvSpPr>
        <p:spPr>
          <a:xfrm>
            <a:off x="5264892" y="1566697"/>
            <a:ext cx="669414" cy="2240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庭院深深深几许</a:t>
            </a:r>
            <a:r>
              <a:rPr lang="en-US" altLang="zh-CN" sz="1050" dirty="0">
                <a:latin typeface="Arial" panose="020B0604020202020204" pitchFamily="34" charset="0"/>
                <a:ea typeface="微软雅黑" panose="020B0503020204020204" pitchFamily="34" charset="-122"/>
              </a:rPr>
              <a:t>’</a:t>
            </a: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云窗雾阁春迟</a:t>
            </a:r>
            <a:endParaRPr lang="en-US" altLang="zh-CN" sz="105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为谁憔悴损芳姿</a:t>
            </a:r>
            <a:r>
              <a:rPr lang="en-US" altLang="zh-CN" sz="1050" dirty="0">
                <a:latin typeface="Arial" panose="020B0604020202020204" pitchFamily="34" charset="0"/>
                <a:ea typeface="微软雅黑" panose="020B0503020204020204" pitchFamily="34" charset="-122"/>
              </a:rPr>
              <a:t>’</a:t>
            </a: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夜来清梦好</a:t>
            </a:r>
            <a:endParaRPr lang="en-US" altLang="zh-CN" sz="105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PA_库_任意多边形 5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 flipH="1">
            <a:off x="3586249" y="2025162"/>
            <a:ext cx="505913" cy="215086"/>
          </a:xfrm>
          <a:custGeom>
            <a:avLst/>
            <a:gdLst>
              <a:gd name="T0" fmla="*/ 926 w 3695"/>
              <a:gd name="T1" fmla="*/ 1125 h 1569"/>
              <a:gd name="T2" fmla="*/ 926 w 3695"/>
              <a:gd name="T3" fmla="*/ 1125 h 1569"/>
              <a:gd name="T4" fmla="*/ 692 w 3695"/>
              <a:gd name="T5" fmla="*/ 857 h 1569"/>
              <a:gd name="T6" fmla="*/ 1010 w 3695"/>
              <a:gd name="T7" fmla="*/ 758 h 1569"/>
              <a:gd name="T8" fmla="*/ 879 w 3695"/>
              <a:gd name="T9" fmla="*/ 899 h 1569"/>
              <a:gd name="T10" fmla="*/ 848 w 3695"/>
              <a:gd name="T11" fmla="*/ 772 h 1569"/>
              <a:gd name="T12" fmla="*/ 784 w 3695"/>
              <a:gd name="T13" fmla="*/ 952 h 1569"/>
              <a:gd name="T14" fmla="*/ 926 w 3695"/>
              <a:gd name="T15" fmla="*/ 1125 h 1569"/>
              <a:gd name="T16" fmla="*/ 69 w 3695"/>
              <a:gd name="T17" fmla="*/ 733 h 1569"/>
              <a:gd name="T18" fmla="*/ 86 w 3695"/>
              <a:gd name="T19" fmla="*/ 761 h 1569"/>
              <a:gd name="T20" fmla="*/ 220 w 3695"/>
              <a:gd name="T21" fmla="*/ 1037 h 1569"/>
              <a:gd name="T22" fmla="*/ 385 w 3695"/>
              <a:gd name="T23" fmla="*/ 821 h 1569"/>
              <a:gd name="T24" fmla="*/ 265 w 3695"/>
              <a:gd name="T25" fmla="*/ 793 h 1569"/>
              <a:gd name="T26" fmla="*/ 309 w 3695"/>
              <a:gd name="T27" fmla="*/ 888 h 1569"/>
              <a:gd name="T28" fmla="*/ 167 w 3695"/>
              <a:gd name="T29" fmla="*/ 808 h 1569"/>
              <a:gd name="T30" fmla="*/ 435 w 3695"/>
              <a:gd name="T31" fmla="*/ 750 h 1569"/>
              <a:gd name="T32" fmla="*/ 661 w 3695"/>
              <a:gd name="T33" fmla="*/ 1121 h 1569"/>
              <a:gd name="T34" fmla="*/ 1361 w 3695"/>
              <a:gd name="T35" fmla="*/ 1439 h 1569"/>
              <a:gd name="T36" fmla="*/ 1953 w 3695"/>
              <a:gd name="T37" fmla="*/ 1050 h 1569"/>
              <a:gd name="T38" fmla="*/ 2885 w 3695"/>
              <a:gd name="T39" fmla="*/ 609 h 1569"/>
              <a:gd name="T40" fmla="*/ 3681 w 3695"/>
              <a:gd name="T41" fmla="*/ 1065 h 1569"/>
              <a:gd name="T42" fmla="*/ 2804 w 3695"/>
              <a:gd name="T43" fmla="*/ 532 h 1569"/>
              <a:gd name="T44" fmla="*/ 1752 w 3695"/>
              <a:gd name="T45" fmla="*/ 1022 h 1569"/>
              <a:gd name="T46" fmla="*/ 1205 w 3695"/>
              <a:gd name="T47" fmla="*/ 1114 h 1569"/>
              <a:gd name="T48" fmla="*/ 1219 w 3695"/>
              <a:gd name="T49" fmla="*/ 744 h 1569"/>
              <a:gd name="T50" fmla="*/ 1434 w 3695"/>
              <a:gd name="T51" fmla="*/ 712 h 1569"/>
              <a:gd name="T52" fmla="*/ 1381 w 3695"/>
              <a:gd name="T53" fmla="*/ 888 h 1569"/>
              <a:gd name="T54" fmla="*/ 1292 w 3695"/>
              <a:gd name="T55" fmla="*/ 800 h 1569"/>
              <a:gd name="T56" fmla="*/ 1429 w 3695"/>
              <a:gd name="T57" fmla="*/ 1037 h 1569"/>
              <a:gd name="T58" fmla="*/ 1669 w 3695"/>
              <a:gd name="T59" fmla="*/ 764 h 1569"/>
              <a:gd name="T60" fmla="*/ 2034 w 3695"/>
              <a:gd name="T61" fmla="*/ 645 h 1569"/>
              <a:gd name="T62" fmla="*/ 2531 w 3695"/>
              <a:gd name="T63" fmla="*/ 472 h 1569"/>
              <a:gd name="T64" fmla="*/ 2082 w 3695"/>
              <a:gd name="T65" fmla="*/ 549 h 1569"/>
              <a:gd name="T66" fmla="*/ 1599 w 3695"/>
              <a:gd name="T67" fmla="*/ 599 h 1569"/>
              <a:gd name="T68" fmla="*/ 1562 w 3695"/>
              <a:gd name="T69" fmla="*/ 405 h 1569"/>
              <a:gd name="T70" fmla="*/ 1738 w 3695"/>
              <a:gd name="T71" fmla="*/ 521 h 1569"/>
              <a:gd name="T72" fmla="*/ 1780 w 3695"/>
              <a:gd name="T73" fmla="*/ 271 h 1569"/>
              <a:gd name="T74" fmla="*/ 1451 w 3695"/>
              <a:gd name="T75" fmla="*/ 384 h 1569"/>
              <a:gd name="T76" fmla="*/ 1429 w 3695"/>
              <a:gd name="T77" fmla="*/ 532 h 1569"/>
              <a:gd name="T78" fmla="*/ 1144 w 3695"/>
              <a:gd name="T79" fmla="*/ 673 h 1569"/>
              <a:gd name="T80" fmla="*/ 1015 w 3695"/>
              <a:gd name="T81" fmla="*/ 607 h 1569"/>
              <a:gd name="T82" fmla="*/ 1130 w 3695"/>
              <a:gd name="T83" fmla="*/ 500 h 1569"/>
              <a:gd name="T84" fmla="*/ 1384 w 3695"/>
              <a:gd name="T85" fmla="*/ 363 h 1569"/>
              <a:gd name="T86" fmla="*/ 1127 w 3695"/>
              <a:gd name="T87" fmla="*/ 239 h 1569"/>
              <a:gd name="T88" fmla="*/ 848 w 3695"/>
              <a:gd name="T89" fmla="*/ 62 h 1569"/>
              <a:gd name="T90" fmla="*/ 717 w 3695"/>
              <a:gd name="T91" fmla="*/ 175 h 1569"/>
              <a:gd name="T92" fmla="*/ 550 w 3695"/>
              <a:gd name="T93" fmla="*/ 429 h 1569"/>
              <a:gd name="T94" fmla="*/ 842 w 3695"/>
              <a:gd name="T95" fmla="*/ 543 h 1569"/>
              <a:gd name="T96" fmla="*/ 868 w 3695"/>
              <a:gd name="T97" fmla="*/ 398 h 1569"/>
              <a:gd name="T98" fmla="*/ 770 w 3695"/>
              <a:gd name="T99" fmla="*/ 415 h 1569"/>
              <a:gd name="T100" fmla="*/ 842 w 3695"/>
              <a:gd name="T101" fmla="*/ 440 h 1569"/>
              <a:gd name="T102" fmla="*/ 750 w 3695"/>
              <a:gd name="T103" fmla="*/ 500 h 1569"/>
              <a:gd name="T104" fmla="*/ 767 w 3695"/>
              <a:gd name="T105" fmla="*/ 277 h 1569"/>
              <a:gd name="T106" fmla="*/ 954 w 3695"/>
              <a:gd name="T107" fmla="*/ 521 h 1569"/>
              <a:gd name="T108" fmla="*/ 588 w 3695"/>
              <a:gd name="T109" fmla="*/ 592 h 1569"/>
              <a:gd name="T110" fmla="*/ 234 w 3695"/>
              <a:gd name="T111" fmla="*/ 529 h 1569"/>
              <a:gd name="T112" fmla="*/ 69 w 3695"/>
              <a:gd name="T113" fmla="*/ 733 h 1569"/>
              <a:gd name="T114" fmla="*/ 69 w 3695"/>
              <a:gd name="T115" fmla="*/ 733 h 1569"/>
              <a:gd name="T116" fmla="*/ 86 w 3695"/>
              <a:gd name="T117" fmla="*/ 761 h 1569"/>
              <a:gd name="T118" fmla="*/ 69 w 3695"/>
              <a:gd name="T119" fmla="*/ 733 h 1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95" h="1569">
                <a:moveTo>
                  <a:pt x="926" y="1125"/>
                </a:moveTo>
                <a:cubicBezTo>
                  <a:pt x="926" y="1125"/>
                  <a:pt x="926" y="1125"/>
                  <a:pt x="926" y="1125"/>
                </a:cubicBezTo>
                <a:cubicBezTo>
                  <a:pt x="910" y="1125"/>
                  <a:pt x="692" y="1040"/>
                  <a:pt x="692" y="857"/>
                </a:cubicBezTo>
                <a:cubicBezTo>
                  <a:pt x="692" y="673"/>
                  <a:pt x="948" y="630"/>
                  <a:pt x="1010" y="758"/>
                </a:cubicBezTo>
                <a:cubicBezTo>
                  <a:pt x="1052" y="895"/>
                  <a:pt x="912" y="935"/>
                  <a:pt x="879" y="899"/>
                </a:cubicBezTo>
                <a:cubicBezTo>
                  <a:pt x="848" y="864"/>
                  <a:pt x="837" y="786"/>
                  <a:pt x="848" y="772"/>
                </a:cubicBezTo>
                <a:cubicBezTo>
                  <a:pt x="848" y="772"/>
                  <a:pt x="745" y="841"/>
                  <a:pt x="784" y="952"/>
                </a:cubicBezTo>
                <a:cubicBezTo>
                  <a:pt x="837" y="1088"/>
                  <a:pt x="940" y="1125"/>
                  <a:pt x="926" y="1125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cubicBezTo>
                  <a:pt x="86" y="761"/>
                  <a:pt x="24" y="1022"/>
                  <a:pt x="220" y="1037"/>
                </a:cubicBezTo>
                <a:cubicBezTo>
                  <a:pt x="401" y="1050"/>
                  <a:pt x="393" y="891"/>
                  <a:pt x="385" y="821"/>
                </a:cubicBezTo>
                <a:cubicBezTo>
                  <a:pt x="357" y="747"/>
                  <a:pt x="265" y="793"/>
                  <a:pt x="265" y="793"/>
                </a:cubicBezTo>
                <a:cubicBezTo>
                  <a:pt x="265" y="793"/>
                  <a:pt x="318" y="804"/>
                  <a:pt x="309" y="888"/>
                </a:cubicBezTo>
                <a:cubicBezTo>
                  <a:pt x="295" y="973"/>
                  <a:pt x="150" y="945"/>
                  <a:pt x="167" y="808"/>
                </a:cubicBezTo>
                <a:cubicBezTo>
                  <a:pt x="184" y="670"/>
                  <a:pt x="385" y="697"/>
                  <a:pt x="435" y="750"/>
                </a:cubicBezTo>
                <a:cubicBezTo>
                  <a:pt x="522" y="842"/>
                  <a:pt x="661" y="1121"/>
                  <a:pt x="661" y="1121"/>
                </a:cubicBezTo>
                <a:cubicBezTo>
                  <a:pt x="661" y="1121"/>
                  <a:pt x="923" y="1569"/>
                  <a:pt x="1361" y="1439"/>
                </a:cubicBezTo>
                <a:cubicBezTo>
                  <a:pt x="1361" y="1439"/>
                  <a:pt x="1638" y="1395"/>
                  <a:pt x="1953" y="1050"/>
                </a:cubicBezTo>
                <a:cubicBezTo>
                  <a:pt x="1953" y="1050"/>
                  <a:pt x="2322" y="539"/>
                  <a:pt x="2885" y="609"/>
                </a:cubicBezTo>
                <a:cubicBezTo>
                  <a:pt x="3162" y="667"/>
                  <a:pt x="3380" y="817"/>
                  <a:pt x="3681" y="1065"/>
                </a:cubicBezTo>
                <a:cubicBezTo>
                  <a:pt x="3695" y="1082"/>
                  <a:pt x="3157" y="532"/>
                  <a:pt x="2804" y="532"/>
                </a:cubicBezTo>
                <a:cubicBezTo>
                  <a:pt x="2305" y="497"/>
                  <a:pt x="1752" y="1022"/>
                  <a:pt x="1752" y="1022"/>
                </a:cubicBezTo>
                <a:cubicBezTo>
                  <a:pt x="1752" y="1022"/>
                  <a:pt x="1434" y="1340"/>
                  <a:pt x="1205" y="1114"/>
                </a:cubicBezTo>
                <a:cubicBezTo>
                  <a:pt x="1043" y="885"/>
                  <a:pt x="1219" y="744"/>
                  <a:pt x="1219" y="744"/>
                </a:cubicBezTo>
                <a:cubicBezTo>
                  <a:pt x="1219" y="744"/>
                  <a:pt x="1337" y="667"/>
                  <a:pt x="1434" y="712"/>
                </a:cubicBezTo>
                <a:cubicBezTo>
                  <a:pt x="1510" y="783"/>
                  <a:pt x="1460" y="899"/>
                  <a:pt x="1381" y="888"/>
                </a:cubicBezTo>
                <a:cubicBezTo>
                  <a:pt x="1309" y="881"/>
                  <a:pt x="1292" y="800"/>
                  <a:pt x="1292" y="800"/>
                </a:cubicBezTo>
                <a:cubicBezTo>
                  <a:pt x="1292" y="800"/>
                  <a:pt x="1247" y="1016"/>
                  <a:pt x="1429" y="1037"/>
                </a:cubicBezTo>
                <a:cubicBezTo>
                  <a:pt x="1599" y="1058"/>
                  <a:pt x="1683" y="888"/>
                  <a:pt x="1669" y="764"/>
                </a:cubicBezTo>
                <a:cubicBezTo>
                  <a:pt x="1669" y="764"/>
                  <a:pt x="1909" y="776"/>
                  <a:pt x="2034" y="645"/>
                </a:cubicBezTo>
                <a:cubicBezTo>
                  <a:pt x="2263" y="465"/>
                  <a:pt x="2531" y="472"/>
                  <a:pt x="2531" y="472"/>
                </a:cubicBezTo>
                <a:cubicBezTo>
                  <a:pt x="2531" y="472"/>
                  <a:pt x="2308" y="436"/>
                  <a:pt x="2082" y="549"/>
                </a:cubicBezTo>
                <a:cubicBezTo>
                  <a:pt x="1856" y="663"/>
                  <a:pt x="1714" y="712"/>
                  <a:pt x="1599" y="599"/>
                </a:cubicBezTo>
                <a:cubicBezTo>
                  <a:pt x="1532" y="532"/>
                  <a:pt x="1562" y="405"/>
                  <a:pt x="1562" y="405"/>
                </a:cubicBezTo>
                <a:cubicBezTo>
                  <a:pt x="1562" y="405"/>
                  <a:pt x="1619" y="582"/>
                  <a:pt x="1738" y="521"/>
                </a:cubicBezTo>
                <a:cubicBezTo>
                  <a:pt x="1858" y="462"/>
                  <a:pt x="1836" y="320"/>
                  <a:pt x="1780" y="271"/>
                </a:cubicBezTo>
                <a:cubicBezTo>
                  <a:pt x="1730" y="221"/>
                  <a:pt x="1510" y="197"/>
                  <a:pt x="1451" y="384"/>
                </a:cubicBezTo>
                <a:cubicBezTo>
                  <a:pt x="1451" y="384"/>
                  <a:pt x="1420" y="474"/>
                  <a:pt x="1429" y="532"/>
                </a:cubicBezTo>
                <a:cubicBezTo>
                  <a:pt x="1429" y="532"/>
                  <a:pt x="1211" y="563"/>
                  <a:pt x="1144" y="673"/>
                </a:cubicBezTo>
                <a:cubicBezTo>
                  <a:pt x="1144" y="673"/>
                  <a:pt x="1015" y="701"/>
                  <a:pt x="1015" y="607"/>
                </a:cubicBezTo>
                <a:cubicBezTo>
                  <a:pt x="1015" y="511"/>
                  <a:pt x="1085" y="500"/>
                  <a:pt x="1130" y="500"/>
                </a:cubicBezTo>
                <a:cubicBezTo>
                  <a:pt x="1180" y="500"/>
                  <a:pt x="1384" y="532"/>
                  <a:pt x="1384" y="363"/>
                </a:cubicBezTo>
                <a:cubicBezTo>
                  <a:pt x="1384" y="192"/>
                  <a:pt x="1172" y="207"/>
                  <a:pt x="1127" y="239"/>
                </a:cubicBezTo>
                <a:cubicBezTo>
                  <a:pt x="1127" y="221"/>
                  <a:pt x="1069" y="0"/>
                  <a:pt x="848" y="62"/>
                </a:cubicBezTo>
                <a:cubicBezTo>
                  <a:pt x="736" y="102"/>
                  <a:pt x="717" y="175"/>
                  <a:pt x="717" y="175"/>
                </a:cubicBezTo>
                <a:cubicBezTo>
                  <a:pt x="717" y="175"/>
                  <a:pt x="510" y="150"/>
                  <a:pt x="550" y="429"/>
                </a:cubicBezTo>
                <a:cubicBezTo>
                  <a:pt x="608" y="645"/>
                  <a:pt x="842" y="543"/>
                  <a:pt x="842" y="543"/>
                </a:cubicBezTo>
                <a:cubicBezTo>
                  <a:pt x="842" y="543"/>
                  <a:pt x="901" y="482"/>
                  <a:pt x="868" y="398"/>
                </a:cubicBezTo>
                <a:cubicBezTo>
                  <a:pt x="826" y="338"/>
                  <a:pt x="761" y="386"/>
                  <a:pt x="770" y="415"/>
                </a:cubicBezTo>
                <a:cubicBezTo>
                  <a:pt x="775" y="444"/>
                  <a:pt x="804" y="482"/>
                  <a:pt x="842" y="440"/>
                </a:cubicBezTo>
                <a:cubicBezTo>
                  <a:pt x="842" y="440"/>
                  <a:pt x="859" y="535"/>
                  <a:pt x="750" y="500"/>
                </a:cubicBezTo>
                <a:cubicBezTo>
                  <a:pt x="639" y="465"/>
                  <a:pt x="661" y="323"/>
                  <a:pt x="767" y="277"/>
                </a:cubicBezTo>
                <a:cubicBezTo>
                  <a:pt x="873" y="232"/>
                  <a:pt x="1007" y="359"/>
                  <a:pt x="954" y="521"/>
                </a:cubicBezTo>
                <a:cubicBezTo>
                  <a:pt x="901" y="684"/>
                  <a:pt x="652" y="655"/>
                  <a:pt x="588" y="592"/>
                </a:cubicBezTo>
                <a:cubicBezTo>
                  <a:pt x="533" y="529"/>
                  <a:pt x="349" y="320"/>
                  <a:pt x="234" y="529"/>
                </a:cubicBezTo>
                <a:cubicBezTo>
                  <a:pt x="234" y="529"/>
                  <a:pt x="0" y="507"/>
                  <a:pt x="69" y="733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lnTo>
                  <a:pt x="69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63500" dir="96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6" name="PA_库_矩形 15"/>
          <p:cNvSpPr/>
          <p:nvPr>
            <p:custDataLst>
              <p:tags r:id="rId12"/>
            </p:custDataLst>
          </p:nvPr>
        </p:nvSpPr>
        <p:spPr>
          <a:xfrm>
            <a:off x="3691733" y="844412"/>
            <a:ext cx="294946" cy="13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50000"/>
              </a:lnSpc>
            </a:pPr>
            <a:r>
              <a:rPr lang="zh-CN" altLang="en-US" sz="4000" dirty="0">
                <a:latin typeface="叶根友刀锋黑草08" panose="02010601030101010101" pitchFamily="2" charset="-122"/>
                <a:ea typeface="叶根友刀锋黑草08" panose="02010601030101010101" pitchFamily="2" charset="-122"/>
              </a:rPr>
              <a:t>贰</a:t>
            </a:r>
            <a:endParaRPr lang="en-US" altLang="zh-CN" sz="4000" dirty="0">
              <a:latin typeface="叶根友刀锋黑草08" panose="02010601030101010101" pitchFamily="2" charset="-122"/>
              <a:ea typeface="叶根友刀锋黑草08" panose="02010601030101010101" pitchFamily="2" charset="-122"/>
            </a:endParaRPr>
          </a:p>
        </p:txBody>
      </p:sp>
      <p:sp>
        <p:nvSpPr>
          <p:cNvPr id="17" name="PA_库_矩形 16"/>
          <p:cNvSpPr/>
          <p:nvPr>
            <p:custDataLst>
              <p:tags r:id="rId13"/>
            </p:custDataLst>
          </p:nvPr>
        </p:nvSpPr>
        <p:spPr>
          <a:xfrm>
            <a:off x="3131384" y="1919236"/>
            <a:ext cx="669414" cy="2240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庭院深深深几许</a:t>
            </a:r>
            <a:r>
              <a:rPr lang="en-US" altLang="zh-CN" sz="1050" dirty="0">
                <a:latin typeface="Arial" panose="020B0604020202020204" pitchFamily="34" charset="0"/>
                <a:ea typeface="微软雅黑" panose="020B0503020204020204" pitchFamily="34" charset="-122"/>
              </a:rPr>
              <a:t>’</a:t>
            </a: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云窗雾阁春迟</a:t>
            </a:r>
            <a:endParaRPr lang="en-US" altLang="zh-CN" sz="105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为谁憔悴损芳姿</a:t>
            </a:r>
            <a:r>
              <a:rPr lang="en-US" altLang="zh-CN" sz="1050" dirty="0">
                <a:latin typeface="Arial" panose="020B0604020202020204" pitchFamily="34" charset="0"/>
                <a:ea typeface="微软雅黑" panose="020B0503020204020204" pitchFamily="34" charset="-122"/>
              </a:rPr>
              <a:t>’</a:t>
            </a: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夜来清梦好</a:t>
            </a:r>
            <a:endParaRPr lang="en-US" altLang="zh-CN" sz="105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PA_库_任意多边形 5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 flipH="1">
            <a:off x="7580845" y="1967873"/>
            <a:ext cx="505913" cy="215086"/>
          </a:xfrm>
          <a:custGeom>
            <a:avLst/>
            <a:gdLst>
              <a:gd name="T0" fmla="*/ 926 w 3695"/>
              <a:gd name="T1" fmla="*/ 1125 h 1569"/>
              <a:gd name="T2" fmla="*/ 926 w 3695"/>
              <a:gd name="T3" fmla="*/ 1125 h 1569"/>
              <a:gd name="T4" fmla="*/ 692 w 3695"/>
              <a:gd name="T5" fmla="*/ 857 h 1569"/>
              <a:gd name="T6" fmla="*/ 1010 w 3695"/>
              <a:gd name="T7" fmla="*/ 758 h 1569"/>
              <a:gd name="T8" fmla="*/ 879 w 3695"/>
              <a:gd name="T9" fmla="*/ 899 h 1569"/>
              <a:gd name="T10" fmla="*/ 848 w 3695"/>
              <a:gd name="T11" fmla="*/ 772 h 1569"/>
              <a:gd name="T12" fmla="*/ 784 w 3695"/>
              <a:gd name="T13" fmla="*/ 952 h 1569"/>
              <a:gd name="T14" fmla="*/ 926 w 3695"/>
              <a:gd name="T15" fmla="*/ 1125 h 1569"/>
              <a:gd name="T16" fmla="*/ 69 w 3695"/>
              <a:gd name="T17" fmla="*/ 733 h 1569"/>
              <a:gd name="T18" fmla="*/ 86 w 3695"/>
              <a:gd name="T19" fmla="*/ 761 h 1569"/>
              <a:gd name="T20" fmla="*/ 220 w 3695"/>
              <a:gd name="T21" fmla="*/ 1037 h 1569"/>
              <a:gd name="T22" fmla="*/ 385 w 3695"/>
              <a:gd name="T23" fmla="*/ 821 h 1569"/>
              <a:gd name="T24" fmla="*/ 265 w 3695"/>
              <a:gd name="T25" fmla="*/ 793 h 1569"/>
              <a:gd name="T26" fmla="*/ 309 w 3695"/>
              <a:gd name="T27" fmla="*/ 888 h 1569"/>
              <a:gd name="T28" fmla="*/ 167 w 3695"/>
              <a:gd name="T29" fmla="*/ 808 h 1569"/>
              <a:gd name="T30" fmla="*/ 435 w 3695"/>
              <a:gd name="T31" fmla="*/ 750 h 1569"/>
              <a:gd name="T32" fmla="*/ 661 w 3695"/>
              <a:gd name="T33" fmla="*/ 1121 h 1569"/>
              <a:gd name="T34" fmla="*/ 1361 w 3695"/>
              <a:gd name="T35" fmla="*/ 1439 h 1569"/>
              <a:gd name="T36" fmla="*/ 1953 w 3695"/>
              <a:gd name="T37" fmla="*/ 1050 h 1569"/>
              <a:gd name="T38" fmla="*/ 2885 w 3695"/>
              <a:gd name="T39" fmla="*/ 609 h 1569"/>
              <a:gd name="T40" fmla="*/ 3681 w 3695"/>
              <a:gd name="T41" fmla="*/ 1065 h 1569"/>
              <a:gd name="T42" fmla="*/ 2804 w 3695"/>
              <a:gd name="T43" fmla="*/ 532 h 1569"/>
              <a:gd name="T44" fmla="*/ 1752 w 3695"/>
              <a:gd name="T45" fmla="*/ 1022 h 1569"/>
              <a:gd name="T46" fmla="*/ 1205 w 3695"/>
              <a:gd name="T47" fmla="*/ 1114 h 1569"/>
              <a:gd name="T48" fmla="*/ 1219 w 3695"/>
              <a:gd name="T49" fmla="*/ 744 h 1569"/>
              <a:gd name="T50" fmla="*/ 1434 w 3695"/>
              <a:gd name="T51" fmla="*/ 712 h 1569"/>
              <a:gd name="T52" fmla="*/ 1381 w 3695"/>
              <a:gd name="T53" fmla="*/ 888 h 1569"/>
              <a:gd name="T54" fmla="*/ 1292 w 3695"/>
              <a:gd name="T55" fmla="*/ 800 h 1569"/>
              <a:gd name="T56" fmla="*/ 1429 w 3695"/>
              <a:gd name="T57" fmla="*/ 1037 h 1569"/>
              <a:gd name="T58" fmla="*/ 1669 w 3695"/>
              <a:gd name="T59" fmla="*/ 764 h 1569"/>
              <a:gd name="T60" fmla="*/ 2034 w 3695"/>
              <a:gd name="T61" fmla="*/ 645 h 1569"/>
              <a:gd name="T62" fmla="*/ 2531 w 3695"/>
              <a:gd name="T63" fmla="*/ 472 h 1569"/>
              <a:gd name="T64" fmla="*/ 2082 w 3695"/>
              <a:gd name="T65" fmla="*/ 549 h 1569"/>
              <a:gd name="T66" fmla="*/ 1599 w 3695"/>
              <a:gd name="T67" fmla="*/ 599 h 1569"/>
              <a:gd name="T68" fmla="*/ 1562 w 3695"/>
              <a:gd name="T69" fmla="*/ 405 h 1569"/>
              <a:gd name="T70" fmla="*/ 1738 w 3695"/>
              <a:gd name="T71" fmla="*/ 521 h 1569"/>
              <a:gd name="T72" fmla="*/ 1780 w 3695"/>
              <a:gd name="T73" fmla="*/ 271 h 1569"/>
              <a:gd name="T74" fmla="*/ 1451 w 3695"/>
              <a:gd name="T75" fmla="*/ 384 h 1569"/>
              <a:gd name="T76" fmla="*/ 1429 w 3695"/>
              <a:gd name="T77" fmla="*/ 532 h 1569"/>
              <a:gd name="T78" fmla="*/ 1144 w 3695"/>
              <a:gd name="T79" fmla="*/ 673 h 1569"/>
              <a:gd name="T80" fmla="*/ 1015 w 3695"/>
              <a:gd name="T81" fmla="*/ 607 h 1569"/>
              <a:gd name="T82" fmla="*/ 1130 w 3695"/>
              <a:gd name="T83" fmla="*/ 500 h 1569"/>
              <a:gd name="T84" fmla="*/ 1384 w 3695"/>
              <a:gd name="T85" fmla="*/ 363 h 1569"/>
              <a:gd name="T86" fmla="*/ 1127 w 3695"/>
              <a:gd name="T87" fmla="*/ 239 h 1569"/>
              <a:gd name="T88" fmla="*/ 848 w 3695"/>
              <a:gd name="T89" fmla="*/ 62 h 1569"/>
              <a:gd name="T90" fmla="*/ 717 w 3695"/>
              <a:gd name="T91" fmla="*/ 175 h 1569"/>
              <a:gd name="T92" fmla="*/ 550 w 3695"/>
              <a:gd name="T93" fmla="*/ 429 h 1569"/>
              <a:gd name="T94" fmla="*/ 842 w 3695"/>
              <a:gd name="T95" fmla="*/ 543 h 1569"/>
              <a:gd name="T96" fmla="*/ 868 w 3695"/>
              <a:gd name="T97" fmla="*/ 398 h 1569"/>
              <a:gd name="T98" fmla="*/ 770 w 3695"/>
              <a:gd name="T99" fmla="*/ 415 h 1569"/>
              <a:gd name="T100" fmla="*/ 842 w 3695"/>
              <a:gd name="T101" fmla="*/ 440 h 1569"/>
              <a:gd name="T102" fmla="*/ 750 w 3695"/>
              <a:gd name="T103" fmla="*/ 500 h 1569"/>
              <a:gd name="T104" fmla="*/ 767 w 3695"/>
              <a:gd name="T105" fmla="*/ 277 h 1569"/>
              <a:gd name="T106" fmla="*/ 954 w 3695"/>
              <a:gd name="T107" fmla="*/ 521 h 1569"/>
              <a:gd name="T108" fmla="*/ 588 w 3695"/>
              <a:gd name="T109" fmla="*/ 592 h 1569"/>
              <a:gd name="T110" fmla="*/ 234 w 3695"/>
              <a:gd name="T111" fmla="*/ 529 h 1569"/>
              <a:gd name="T112" fmla="*/ 69 w 3695"/>
              <a:gd name="T113" fmla="*/ 733 h 1569"/>
              <a:gd name="T114" fmla="*/ 69 w 3695"/>
              <a:gd name="T115" fmla="*/ 733 h 1569"/>
              <a:gd name="T116" fmla="*/ 86 w 3695"/>
              <a:gd name="T117" fmla="*/ 761 h 1569"/>
              <a:gd name="T118" fmla="*/ 69 w 3695"/>
              <a:gd name="T119" fmla="*/ 733 h 1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95" h="1569">
                <a:moveTo>
                  <a:pt x="926" y="1125"/>
                </a:moveTo>
                <a:cubicBezTo>
                  <a:pt x="926" y="1125"/>
                  <a:pt x="926" y="1125"/>
                  <a:pt x="926" y="1125"/>
                </a:cubicBezTo>
                <a:cubicBezTo>
                  <a:pt x="910" y="1125"/>
                  <a:pt x="692" y="1040"/>
                  <a:pt x="692" y="857"/>
                </a:cubicBezTo>
                <a:cubicBezTo>
                  <a:pt x="692" y="673"/>
                  <a:pt x="948" y="630"/>
                  <a:pt x="1010" y="758"/>
                </a:cubicBezTo>
                <a:cubicBezTo>
                  <a:pt x="1052" y="895"/>
                  <a:pt x="912" y="935"/>
                  <a:pt x="879" y="899"/>
                </a:cubicBezTo>
                <a:cubicBezTo>
                  <a:pt x="848" y="864"/>
                  <a:pt x="837" y="786"/>
                  <a:pt x="848" y="772"/>
                </a:cubicBezTo>
                <a:cubicBezTo>
                  <a:pt x="848" y="772"/>
                  <a:pt x="745" y="841"/>
                  <a:pt x="784" y="952"/>
                </a:cubicBezTo>
                <a:cubicBezTo>
                  <a:pt x="837" y="1088"/>
                  <a:pt x="940" y="1125"/>
                  <a:pt x="926" y="1125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cubicBezTo>
                  <a:pt x="86" y="761"/>
                  <a:pt x="24" y="1022"/>
                  <a:pt x="220" y="1037"/>
                </a:cubicBezTo>
                <a:cubicBezTo>
                  <a:pt x="401" y="1050"/>
                  <a:pt x="393" y="891"/>
                  <a:pt x="385" y="821"/>
                </a:cubicBezTo>
                <a:cubicBezTo>
                  <a:pt x="357" y="747"/>
                  <a:pt x="265" y="793"/>
                  <a:pt x="265" y="793"/>
                </a:cubicBezTo>
                <a:cubicBezTo>
                  <a:pt x="265" y="793"/>
                  <a:pt x="318" y="804"/>
                  <a:pt x="309" y="888"/>
                </a:cubicBezTo>
                <a:cubicBezTo>
                  <a:pt x="295" y="973"/>
                  <a:pt x="150" y="945"/>
                  <a:pt x="167" y="808"/>
                </a:cubicBezTo>
                <a:cubicBezTo>
                  <a:pt x="184" y="670"/>
                  <a:pt x="385" y="697"/>
                  <a:pt x="435" y="750"/>
                </a:cubicBezTo>
                <a:cubicBezTo>
                  <a:pt x="522" y="842"/>
                  <a:pt x="661" y="1121"/>
                  <a:pt x="661" y="1121"/>
                </a:cubicBezTo>
                <a:cubicBezTo>
                  <a:pt x="661" y="1121"/>
                  <a:pt x="923" y="1569"/>
                  <a:pt x="1361" y="1439"/>
                </a:cubicBezTo>
                <a:cubicBezTo>
                  <a:pt x="1361" y="1439"/>
                  <a:pt x="1638" y="1395"/>
                  <a:pt x="1953" y="1050"/>
                </a:cubicBezTo>
                <a:cubicBezTo>
                  <a:pt x="1953" y="1050"/>
                  <a:pt x="2322" y="539"/>
                  <a:pt x="2885" y="609"/>
                </a:cubicBezTo>
                <a:cubicBezTo>
                  <a:pt x="3162" y="667"/>
                  <a:pt x="3380" y="817"/>
                  <a:pt x="3681" y="1065"/>
                </a:cubicBezTo>
                <a:cubicBezTo>
                  <a:pt x="3695" y="1082"/>
                  <a:pt x="3157" y="532"/>
                  <a:pt x="2804" y="532"/>
                </a:cubicBezTo>
                <a:cubicBezTo>
                  <a:pt x="2305" y="497"/>
                  <a:pt x="1752" y="1022"/>
                  <a:pt x="1752" y="1022"/>
                </a:cubicBezTo>
                <a:cubicBezTo>
                  <a:pt x="1752" y="1022"/>
                  <a:pt x="1434" y="1340"/>
                  <a:pt x="1205" y="1114"/>
                </a:cubicBezTo>
                <a:cubicBezTo>
                  <a:pt x="1043" y="885"/>
                  <a:pt x="1219" y="744"/>
                  <a:pt x="1219" y="744"/>
                </a:cubicBezTo>
                <a:cubicBezTo>
                  <a:pt x="1219" y="744"/>
                  <a:pt x="1337" y="667"/>
                  <a:pt x="1434" y="712"/>
                </a:cubicBezTo>
                <a:cubicBezTo>
                  <a:pt x="1510" y="783"/>
                  <a:pt x="1460" y="899"/>
                  <a:pt x="1381" y="888"/>
                </a:cubicBezTo>
                <a:cubicBezTo>
                  <a:pt x="1309" y="881"/>
                  <a:pt x="1292" y="800"/>
                  <a:pt x="1292" y="800"/>
                </a:cubicBezTo>
                <a:cubicBezTo>
                  <a:pt x="1292" y="800"/>
                  <a:pt x="1247" y="1016"/>
                  <a:pt x="1429" y="1037"/>
                </a:cubicBezTo>
                <a:cubicBezTo>
                  <a:pt x="1599" y="1058"/>
                  <a:pt x="1683" y="888"/>
                  <a:pt x="1669" y="764"/>
                </a:cubicBezTo>
                <a:cubicBezTo>
                  <a:pt x="1669" y="764"/>
                  <a:pt x="1909" y="776"/>
                  <a:pt x="2034" y="645"/>
                </a:cubicBezTo>
                <a:cubicBezTo>
                  <a:pt x="2263" y="465"/>
                  <a:pt x="2531" y="472"/>
                  <a:pt x="2531" y="472"/>
                </a:cubicBezTo>
                <a:cubicBezTo>
                  <a:pt x="2531" y="472"/>
                  <a:pt x="2308" y="436"/>
                  <a:pt x="2082" y="549"/>
                </a:cubicBezTo>
                <a:cubicBezTo>
                  <a:pt x="1856" y="663"/>
                  <a:pt x="1714" y="712"/>
                  <a:pt x="1599" y="599"/>
                </a:cubicBezTo>
                <a:cubicBezTo>
                  <a:pt x="1532" y="532"/>
                  <a:pt x="1562" y="405"/>
                  <a:pt x="1562" y="405"/>
                </a:cubicBezTo>
                <a:cubicBezTo>
                  <a:pt x="1562" y="405"/>
                  <a:pt x="1619" y="582"/>
                  <a:pt x="1738" y="521"/>
                </a:cubicBezTo>
                <a:cubicBezTo>
                  <a:pt x="1858" y="462"/>
                  <a:pt x="1836" y="320"/>
                  <a:pt x="1780" y="271"/>
                </a:cubicBezTo>
                <a:cubicBezTo>
                  <a:pt x="1730" y="221"/>
                  <a:pt x="1510" y="197"/>
                  <a:pt x="1451" y="384"/>
                </a:cubicBezTo>
                <a:cubicBezTo>
                  <a:pt x="1451" y="384"/>
                  <a:pt x="1420" y="474"/>
                  <a:pt x="1429" y="532"/>
                </a:cubicBezTo>
                <a:cubicBezTo>
                  <a:pt x="1429" y="532"/>
                  <a:pt x="1211" y="563"/>
                  <a:pt x="1144" y="673"/>
                </a:cubicBezTo>
                <a:cubicBezTo>
                  <a:pt x="1144" y="673"/>
                  <a:pt x="1015" y="701"/>
                  <a:pt x="1015" y="607"/>
                </a:cubicBezTo>
                <a:cubicBezTo>
                  <a:pt x="1015" y="511"/>
                  <a:pt x="1085" y="500"/>
                  <a:pt x="1130" y="500"/>
                </a:cubicBezTo>
                <a:cubicBezTo>
                  <a:pt x="1180" y="500"/>
                  <a:pt x="1384" y="532"/>
                  <a:pt x="1384" y="363"/>
                </a:cubicBezTo>
                <a:cubicBezTo>
                  <a:pt x="1384" y="192"/>
                  <a:pt x="1172" y="207"/>
                  <a:pt x="1127" y="239"/>
                </a:cubicBezTo>
                <a:cubicBezTo>
                  <a:pt x="1127" y="221"/>
                  <a:pt x="1069" y="0"/>
                  <a:pt x="848" y="62"/>
                </a:cubicBezTo>
                <a:cubicBezTo>
                  <a:pt x="736" y="102"/>
                  <a:pt x="717" y="175"/>
                  <a:pt x="717" y="175"/>
                </a:cubicBezTo>
                <a:cubicBezTo>
                  <a:pt x="717" y="175"/>
                  <a:pt x="510" y="150"/>
                  <a:pt x="550" y="429"/>
                </a:cubicBezTo>
                <a:cubicBezTo>
                  <a:pt x="608" y="645"/>
                  <a:pt x="842" y="543"/>
                  <a:pt x="842" y="543"/>
                </a:cubicBezTo>
                <a:cubicBezTo>
                  <a:pt x="842" y="543"/>
                  <a:pt x="901" y="482"/>
                  <a:pt x="868" y="398"/>
                </a:cubicBezTo>
                <a:cubicBezTo>
                  <a:pt x="826" y="338"/>
                  <a:pt x="761" y="386"/>
                  <a:pt x="770" y="415"/>
                </a:cubicBezTo>
                <a:cubicBezTo>
                  <a:pt x="775" y="444"/>
                  <a:pt x="804" y="482"/>
                  <a:pt x="842" y="440"/>
                </a:cubicBezTo>
                <a:cubicBezTo>
                  <a:pt x="842" y="440"/>
                  <a:pt x="859" y="535"/>
                  <a:pt x="750" y="500"/>
                </a:cubicBezTo>
                <a:cubicBezTo>
                  <a:pt x="639" y="465"/>
                  <a:pt x="661" y="323"/>
                  <a:pt x="767" y="277"/>
                </a:cubicBezTo>
                <a:cubicBezTo>
                  <a:pt x="873" y="232"/>
                  <a:pt x="1007" y="359"/>
                  <a:pt x="954" y="521"/>
                </a:cubicBezTo>
                <a:cubicBezTo>
                  <a:pt x="901" y="684"/>
                  <a:pt x="652" y="655"/>
                  <a:pt x="588" y="592"/>
                </a:cubicBezTo>
                <a:cubicBezTo>
                  <a:pt x="533" y="529"/>
                  <a:pt x="349" y="320"/>
                  <a:pt x="234" y="529"/>
                </a:cubicBezTo>
                <a:cubicBezTo>
                  <a:pt x="234" y="529"/>
                  <a:pt x="0" y="507"/>
                  <a:pt x="69" y="733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lnTo>
                  <a:pt x="69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63500" dir="96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9" name="PA_库_矩形 18"/>
          <p:cNvSpPr/>
          <p:nvPr>
            <p:custDataLst>
              <p:tags r:id="rId15"/>
            </p:custDataLst>
          </p:nvPr>
        </p:nvSpPr>
        <p:spPr>
          <a:xfrm>
            <a:off x="7686329" y="787123"/>
            <a:ext cx="294946" cy="13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50000"/>
              </a:lnSpc>
            </a:pPr>
            <a:r>
              <a:rPr lang="zh-CN" altLang="en-US" sz="4000" dirty="0">
                <a:latin typeface="叶根友刀锋黑草08" panose="02010601030101010101" pitchFamily="2" charset="-122"/>
                <a:ea typeface="叶根友刀锋黑草08" panose="02010601030101010101" pitchFamily="2" charset="-122"/>
              </a:rPr>
              <a:t>肆</a:t>
            </a:r>
            <a:endParaRPr lang="en-US" altLang="zh-CN" sz="4000" dirty="0">
              <a:latin typeface="叶根友刀锋黑草08" panose="02010601030101010101" pitchFamily="2" charset="-122"/>
              <a:ea typeface="叶根友刀锋黑草08" panose="02010601030101010101" pitchFamily="2" charset="-122"/>
            </a:endParaRPr>
          </a:p>
        </p:txBody>
      </p:sp>
      <p:sp>
        <p:nvSpPr>
          <p:cNvPr id="20" name="PA_库_矩形 19"/>
          <p:cNvSpPr/>
          <p:nvPr>
            <p:custDataLst>
              <p:tags r:id="rId16"/>
            </p:custDataLst>
          </p:nvPr>
        </p:nvSpPr>
        <p:spPr>
          <a:xfrm>
            <a:off x="7125980" y="1861947"/>
            <a:ext cx="669414" cy="2240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庭院深深深几许</a:t>
            </a:r>
            <a:r>
              <a:rPr lang="en-US" altLang="zh-CN" sz="1050" dirty="0">
                <a:latin typeface="Arial" panose="020B0604020202020204" pitchFamily="34" charset="0"/>
                <a:ea typeface="微软雅黑" panose="020B0503020204020204" pitchFamily="34" charset="-122"/>
              </a:rPr>
              <a:t>’</a:t>
            </a: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云窗雾阁春迟</a:t>
            </a:r>
            <a:endParaRPr lang="en-US" altLang="zh-CN" sz="105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为谁憔悴损芳姿</a:t>
            </a:r>
            <a:r>
              <a:rPr lang="en-US" altLang="zh-CN" sz="1050" dirty="0">
                <a:latin typeface="Arial" panose="020B0604020202020204" pitchFamily="34" charset="0"/>
                <a:ea typeface="微软雅黑" panose="020B0503020204020204" pitchFamily="34" charset="-122"/>
              </a:rPr>
              <a:t>’</a:t>
            </a:r>
            <a:r>
              <a:rPr lang="zh-CN" altLang="en-US" sz="1050" dirty="0">
                <a:latin typeface="Arial" panose="020B0604020202020204" pitchFamily="34" charset="0"/>
                <a:ea typeface="微软雅黑" panose="020B0503020204020204" pitchFamily="34" charset="-122"/>
              </a:rPr>
              <a:t>夜来清梦好</a:t>
            </a:r>
            <a:endParaRPr lang="en-US" altLang="zh-CN" sz="105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7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1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9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7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5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 autoUpdateAnimBg="0"/>
      <p:bldP spid="9" grpId="0" animBg="1"/>
      <p:bldP spid="10" grpId="0" autoUpdateAnimBg="0"/>
      <p:bldP spid="11" grpId="0" autoUpdateAnimBg="0"/>
      <p:bldP spid="12" grpId="0" animBg="1"/>
      <p:bldP spid="14" grpId="0" autoUpdateAnimBg="0"/>
      <p:bldP spid="15" grpId="0" animBg="1"/>
      <p:bldP spid="16" grpId="0" autoUpdateAnimBg="0"/>
      <p:bldP spid="17" grpId="0" autoUpdateAnimBg="0"/>
      <p:bldP spid="18" grpId="0" animBg="1"/>
      <p:bldP spid="19" grpId="0" autoUpdateAnimBg="0"/>
      <p:bldP spid="20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矩形 3"/>
          <p:cNvSpPr/>
          <p:nvPr>
            <p:custDataLst>
              <p:tags r:id="rId1"/>
            </p:custDataLst>
          </p:nvPr>
        </p:nvSpPr>
        <p:spPr>
          <a:xfrm>
            <a:off x="2182382" y="1526257"/>
            <a:ext cx="7789334" cy="472637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PA_库_矩形 4"/>
          <p:cNvSpPr/>
          <p:nvPr>
            <p:custDataLst>
              <p:tags r:id="rId2"/>
            </p:custDataLst>
          </p:nvPr>
        </p:nvSpPr>
        <p:spPr>
          <a:xfrm>
            <a:off x="2294468" y="1635473"/>
            <a:ext cx="2420419" cy="2652889"/>
          </a:xfrm>
          <a:prstGeom prst="rect">
            <a:avLst/>
          </a:prstGeom>
          <a:blipFill dpi="0" rotWithShape="1">
            <a:blip r:embed="rId19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PA_库_矩形 5"/>
          <p:cNvSpPr/>
          <p:nvPr>
            <p:custDataLst>
              <p:tags r:id="rId3"/>
            </p:custDataLst>
          </p:nvPr>
        </p:nvSpPr>
        <p:spPr>
          <a:xfrm>
            <a:off x="4864506" y="1635473"/>
            <a:ext cx="2420419" cy="2652889"/>
          </a:xfrm>
          <a:prstGeom prst="rect">
            <a:avLst/>
          </a:prstGeom>
          <a:blipFill dpi="0" rotWithShape="1">
            <a:blip r:embed="rId20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PA_库_矩形 6"/>
          <p:cNvSpPr/>
          <p:nvPr>
            <p:custDataLst>
              <p:tags r:id="rId4"/>
            </p:custDataLst>
          </p:nvPr>
        </p:nvSpPr>
        <p:spPr>
          <a:xfrm>
            <a:off x="7434544" y="1635473"/>
            <a:ext cx="2420419" cy="2652889"/>
          </a:xfrm>
          <a:prstGeom prst="rect">
            <a:avLst/>
          </a:prstGeom>
          <a:blipFill dpi="0" rotWithShape="1">
            <a:blip r:embed="rId2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PA_库_直接连接符 7"/>
          <p:cNvCxnSpPr/>
          <p:nvPr>
            <p:custDataLst>
              <p:tags r:id="rId5"/>
            </p:custDataLst>
          </p:nvPr>
        </p:nvCxnSpPr>
        <p:spPr>
          <a:xfrm>
            <a:off x="4782621" y="1526256"/>
            <a:ext cx="0" cy="473400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PA_库_直接连接符 8"/>
          <p:cNvCxnSpPr/>
          <p:nvPr>
            <p:custDataLst>
              <p:tags r:id="rId6"/>
            </p:custDataLst>
          </p:nvPr>
        </p:nvCxnSpPr>
        <p:spPr>
          <a:xfrm>
            <a:off x="7356454" y="1526256"/>
            <a:ext cx="0" cy="473400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PA_库_直接连接符 9"/>
          <p:cNvCxnSpPr/>
          <p:nvPr>
            <p:custDataLst>
              <p:tags r:id="rId7"/>
            </p:custDataLst>
          </p:nvPr>
        </p:nvCxnSpPr>
        <p:spPr>
          <a:xfrm>
            <a:off x="3519873" y="4580509"/>
            <a:ext cx="0" cy="115200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PA_库_矩形 10"/>
          <p:cNvSpPr/>
          <p:nvPr>
            <p:custDataLst>
              <p:tags r:id="rId8"/>
            </p:custDataLst>
          </p:nvPr>
        </p:nvSpPr>
        <p:spPr>
          <a:xfrm>
            <a:off x="3056362" y="4487606"/>
            <a:ext cx="463511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dirty="0"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添加标题</a:t>
            </a:r>
          </a:p>
        </p:txBody>
      </p:sp>
      <p:sp>
        <p:nvSpPr>
          <p:cNvPr id="12" name="PA_库_矩形 11"/>
          <p:cNvSpPr/>
          <p:nvPr>
            <p:custDataLst>
              <p:tags r:id="rId9"/>
            </p:custDataLst>
          </p:nvPr>
        </p:nvSpPr>
        <p:spPr>
          <a:xfrm>
            <a:off x="3519873" y="4487606"/>
            <a:ext cx="725894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请在此处添加文字</a:t>
            </a:r>
          </a:p>
        </p:txBody>
      </p:sp>
      <p:cxnSp>
        <p:nvCxnSpPr>
          <p:cNvPr id="13" name="PA_库_直接连接符 12"/>
          <p:cNvCxnSpPr/>
          <p:nvPr>
            <p:custDataLst>
              <p:tags r:id="rId10"/>
            </p:custDataLst>
          </p:nvPr>
        </p:nvCxnSpPr>
        <p:spPr>
          <a:xfrm>
            <a:off x="6070599" y="4580509"/>
            <a:ext cx="0" cy="115200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PA_库_矩形 13"/>
          <p:cNvSpPr/>
          <p:nvPr>
            <p:custDataLst>
              <p:tags r:id="rId11"/>
            </p:custDataLst>
          </p:nvPr>
        </p:nvSpPr>
        <p:spPr>
          <a:xfrm>
            <a:off x="5607088" y="4487606"/>
            <a:ext cx="463511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dirty="0"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添加标题</a:t>
            </a:r>
          </a:p>
        </p:txBody>
      </p:sp>
      <p:sp>
        <p:nvSpPr>
          <p:cNvPr id="15" name="PA_库_矩形 14"/>
          <p:cNvSpPr/>
          <p:nvPr>
            <p:custDataLst>
              <p:tags r:id="rId12"/>
            </p:custDataLst>
          </p:nvPr>
        </p:nvSpPr>
        <p:spPr>
          <a:xfrm>
            <a:off x="6070599" y="4487606"/>
            <a:ext cx="725894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请在此处添加文字</a:t>
            </a:r>
          </a:p>
        </p:txBody>
      </p:sp>
      <p:cxnSp>
        <p:nvCxnSpPr>
          <p:cNvPr id="16" name="PA_库_直接连接符 15"/>
          <p:cNvCxnSpPr/>
          <p:nvPr>
            <p:custDataLst>
              <p:tags r:id="rId13"/>
            </p:custDataLst>
          </p:nvPr>
        </p:nvCxnSpPr>
        <p:spPr>
          <a:xfrm>
            <a:off x="8649006" y="4580509"/>
            <a:ext cx="0" cy="115200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PA_库_矩形 16"/>
          <p:cNvSpPr/>
          <p:nvPr>
            <p:custDataLst>
              <p:tags r:id="rId14"/>
            </p:custDataLst>
          </p:nvPr>
        </p:nvSpPr>
        <p:spPr>
          <a:xfrm>
            <a:off x="8185495" y="4487606"/>
            <a:ext cx="463511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dirty="0"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添加标题</a:t>
            </a:r>
          </a:p>
        </p:txBody>
      </p:sp>
      <p:sp>
        <p:nvSpPr>
          <p:cNvPr id="18" name="PA_库_矩形 17"/>
          <p:cNvSpPr/>
          <p:nvPr>
            <p:custDataLst>
              <p:tags r:id="rId15"/>
            </p:custDataLst>
          </p:nvPr>
        </p:nvSpPr>
        <p:spPr>
          <a:xfrm>
            <a:off x="8649006" y="4487606"/>
            <a:ext cx="725894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请在此处添加文字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360843" flipH="1">
            <a:off x="-6890867" y="711544"/>
            <a:ext cx="12192000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360843" flipV="1">
            <a:off x="6803129" y="906708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11" grpId="0" autoUpdateAnimBg="0"/>
      <p:bldP spid="12" grpId="0" autoUpdateAnimBg="0"/>
      <p:bldP spid="14" grpId="0" autoUpdateAnimBg="0"/>
      <p:bldP spid="15" grpId="0" autoUpdateAnimBg="0"/>
      <p:bldP spid="17" grpId="0" autoUpdateAnimBg="0"/>
      <p:bldP spid="1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PA_库_组合 17"/>
          <p:cNvGrpSpPr/>
          <p:nvPr>
            <p:custDataLst>
              <p:tags r:id="rId1"/>
            </p:custDataLst>
          </p:nvPr>
        </p:nvGrpSpPr>
        <p:grpSpPr>
          <a:xfrm>
            <a:off x="1268395" y="645701"/>
            <a:ext cx="4169823" cy="2969964"/>
            <a:chOff x="4238273" y="1698975"/>
            <a:chExt cx="3482178" cy="2480188"/>
          </a:xfrm>
        </p:grpSpPr>
        <p:grpSp>
          <p:nvGrpSpPr>
            <p:cNvPr id="5" name="组合 4"/>
            <p:cNvGrpSpPr/>
            <p:nvPr/>
          </p:nvGrpSpPr>
          <p:grpSpPr>
            <a:xfrm>
              <a:off x="4865571" y="1698975"/>
              <a:ext cx="2467779" cy="2467779"/>
              <a:chOff x="4450814" y="2093205"/>
              <a:chExt cx="1372308" cy="1372308"/>
            </a:xfrm>
          </p:grpSpPr>
          <p:sp>
            <p:nvSpPr>
              <p:cNvPr id="17" name="弧形 16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5353809"/>
                  <a:gd name="adj2" fmla="val 149512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18" name="弧形 17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6688454"/>
                  <a:gd name="adj2" fmla="val 392867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388292" y="3073972"/>
              <a:ext cx="699002" cy="110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分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5886772" y="1897616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164413" y="225679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叁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039074" y="275308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部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932567" y="1777635"/>
              <a:ext cx="2326865" cy="2326865"/>
              <a:chOff x="4450814" y="2093205"/>
              <a:chExt cx="1372308" cy="1372308"/>
            </a:xfrm>
          </p:grpSpPr>
          <p:sp>
            <p:nvSpPr>
              <p:cNvPr id="15" name="弧形 14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4635702"/>
                  <a:gd name="adj2" fmla="val 12720729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16" name="弧形 15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4304706"/>
                  <a:gd name="adj2" fmla="val 258885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11" name="Freeform 5"/>
            <p:cNvSpPr>
              <a:spLocks noEditPoints="1"/>
            </p:cNvSpPr>
            <p:nvPr/>
          </p:nvSpPr>
          <p:spPr bwMode="auto">
            <a:xfrm flipH="1">
              <a:off x="4238273" y="3399418"/>
              <a:ext cx="1116520" cy="474682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6" cstate="screen"/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6872332" y="2076510"/>
              <a:ext cx="848119" cy="360573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7" cstate="screen"/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3" name="任意多边形 54"/>
            <p:cNvSpPr/>
            <p:nvPr/>
          </p:nvSpPr>
          <p:spPr bwMode="auto">
            <a:xfrm rot="20933214">
              <a:off x="5784930" y="2717773"/>
              <a:ext cx="292804" cy="277613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4" name="任意多边形 56"/>
            <p:cNvSpPr/>
            <p:nvPr/>
          </p:nvSpPr>
          <p:spPr bwMode="auto">
            <a:xfrm rot="20933214">
              <a:off x="6419420" y="3967309"/>
              <a:ext cx="188987" cy="179182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</p:grpSp>
      <p:sp>
        <p:nvSpPr>
          <p:cNvPr id="19" name="PA_库_矩形 18"/>
          <p:cNvSpPr/>
          <p:nvPr>
            <p:custDataLst>
              <p:tags r:id="rId2"/>
            </p:custDataLst>
          </p:nvPr>
        </p:nvSpPr>
        <p:spPr>
          <a:xfrm>
            <a:off x="5273723" y="664520"/>
            <a:ext cx="5355312" cy="267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庭院深深深几许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云窗雾阁春迟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为谁憔悴损芳姿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夜来清梦好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应是发南枝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玉瘦檀轻无限恨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南楼羌管休吹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浓香吹尽有谁知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暖风迟日也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别到杏花肥  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绣被五更春睡好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罗帏不觉纱窗晓 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为谁成早秀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不待作年芳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雷锋PPT网www.lfppt.com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-264302" y="260347"/>
            <a:ext cx="5051765" cy="4666345"/>
          </a:xfrm>
          <a:prstGeom prst="rect">
            <a:avLst/>
          </a:prstGeom>
          <a:noFill/>
        </p:spPr>
      </p:pic>
      <p:cxnSp>
        <p:nvCxnSpPr>
          <p:cNvPr id="5" name="直接连接符 4"/>
          <p:cNvCxnSpPr/>
          <p:nvPr/>
        </p:nvCxnSpPr>
        <p:spPr>
          <a:xfrm flipH="1">
            <a:off x="9782316" y="2902026"/>
            <a:ext cx="1232" cy="2592000"/>
          </a:xfrm>
          <a:prstGeom prst="line">
            <a:avLst/>
          </a:prstGeom>
          <a:noFill/>
          <a:ln w="12700">
            <a:solidFill>
              <a:srgbClr val="E3B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矩形 5"/>
          <p:cNvSpPr/>
          <p:nvPr/>
        </p:nvSpPr>
        <p:spPr>
          <a:xfrm>
            <a:off x="9953142" y="2767648"/>
            <a:ext cx="728778" cy="206210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添加标题</a:t>
            </a:r>
          </a:p>
        </p:txBody>
      </p:sp>
      <p:sp>
        <p:nvSpPr>
          <p:cNvPr id="7" name="TextBox 69"/>
          <p:cNvSpPr txBox="1"/>
          <p:nvPr/>
        </p:nvSpPr>
        <p:spPr>
          <a:xfrm>
            <a:off x="5156795" y="2856548"/>
            <a:ext cx="4616648" cy="27913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zh-CN" altLang="en-US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60843" flipV="1">
            <a:off x="6803129" y="906708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613240">
            <a:off x="-3834420" y="6268237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67744" y="1406896"/>
            <a:ext cx="1162755" cy="1162755"/>
            <a:chOff x="1720144" y="1038578"/>
            <a:chExt cx="1162755" cy="1162755"/>
          </a:xfrm>
        </p:grpSpPr>
        <p:sp>
          <p:nvSpPr>
            <p:cNvPr id="5" name="矩形 4"/>
            <p:cNvSpPr/>
            <p:nvPr/>
          </p:nvSpPr>
          <p:spPr>
            <a:xfrm>
              <a:off x="1720144" y="1038578"/>
              <a:ext cx="1162755" cy="116275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720144" y="1038578"/>
              <a:ext cx="1162755" cy="116275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1720144" y="1038578"/>
              <a:ext cx="1162755" cy="116275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5" idx="0"/>
              <a:endCxn id="5" idx="2"/>
            </p:cNvCxnSpPr>
            <p:nvPr/>
          </p:nvCxnSpPr>
          <p:spPr>
            <a:xfrm>
              <a:off x="2301522" y="1038578"/>
              <a:ext cx="0" cy="116275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5" idx="1"/>
              <a:endCxn id="5" idx="3"/>
            </p:cNvCxnSpPr>
            <p:nvPr/>
          </p:nvCxnSpPr>
          <p:spPr>
            <a:xfrm>
              <a:off x="1720144" y="1619956"/>
              <a:ext cx="116275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1669744" y="1399608"/>
            <a:ext cx="728778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听</a:t>
            </a:r>
          </a:p>
        </p:txBody>
      </p:sp>
      <p:sp>
        <p:nvSpPr>
          <p:cNvPr id="11" name="矩形 10"/>
          <p:cNvSpPr/>
          <p:nvPr/>
        </p:nvSpPr>
        <p:spPr>
          <a:xfrm>
            <a:off x="1926363" y="2347931"/>
            <a:ext cx="492443" cy="12207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cs typeface="Arial Unicode MS" panose="020B0604020202020204" pitchFamily="34" charset="-122"/>
              </a:rPr>
              <a:t>HEAR</a:t>
            </a:r>
            <a:endParaRPr lang="zh-CN" altLang="en-US" sz="20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41900" y="2843171"/>
            <a:ext cx="364389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用心倾听那鸟语花香</a:t>
            </a:r>
          </a:p>
        </p:txBody>
      </p:sp>
      <p:sp>
        <p:nvSpPr>
          <p:cNvPr id="13" name="TextBox 69"/>
          <p:cNvSpPr txBox="1"/>
          <p:nvPr/>
        </p:nvSpPr>
        <p:spPr>
          <a:xfrm>
            <a:off x="4295676" y="3970286"/>
            <a:ext cx="5369024" cy="22467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>
              <a:lnSpc>
                <a:spcPct val="200000"/>
              </a:lnSpc>
            </a:pPr>
            <a:endParaRPr lang="zh-CN" altLang="en-US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987115" y="1406895"/>
            <a:ext cx="7434958" cy="20221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25657">
            <a:off x="-4880651" y="-4604582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25657">
            <a:off x="4352250" y="2097505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977563" y="3175000"/>
            <a:ext cx="427037" cy="1041400"/>
          </a:xfrm>
          <a:prstGeom prst="rect">
            <a:avLst/>
          </a:prstGeom>
          <a:blipFill>
            <a:blip r:embed="rId4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52163" y="3274367"/>
            <a:ext cx="427037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回眸</a:t>
            </a:r>
          </a:p>
        </p:txBody>
      </p:sp>
      <p:sp>
        <p:nvSpPr>
          <p:cNvPr id="9" name="矩形 8"/>
          <p:cNvSpPr/>
          <p:nvPr/>
        </p:nvSpPr>
        <p:spPr>
          <a:xfrm>
            <a:off x="10533063" y="3571031"/>
            <a:ext cx="555625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最是那一回眸的温柔</a:t>
            </a:r>
          </a:p>
        </p:txBody>
      </p:sp>
      <p:sp>
        <p:nvSpPr>
          <p:cNvPr id="10" name="TextBox 69"/>
          <p:cNvSpPr txBox="1"/>
          <p:nvPr/>
        </p:nvSpPr>
        <p:spPr>
          <a:xfrm>
            <a:off x="1909416" y="3175000"/>
            <a:ext cx="7879080" cy="2743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>
              <a:lnSpc>
                <a:spcPct val="250000"/>
              </a:lnSpc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573379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96093" y="5542123"/>
            <a:ext cx="3999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殷勤昨夜三更雨，又得浮生一日凉。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94833" y="1152033"/>
            <a:ext cx="548292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7200" b="1" dirty="0">
                <a:solidFill>
                  <a:srgbClr val="920000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浮生未歇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雷锋PPT网www.lfppt.com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PA_库_组合 17"/>
          <p:cNvGrpSpPr/>
          <p:nvPr>
            <p:custDataLst>
              <p:tags r:id="rId1"/>
            </p:custDataLst>
          </p:nvPr>
        </p:nvGrpSpPr>
        <p:grpSpPr>
          <a:xfrm>
            <a:off x="1268395" y="645701"/>
            <a:ext cx="4169823" cy="2969964"/>
            <a:chOff x="4238273" y="1698975"/>
            <a:chExt cx="3482178" cy="2480188"/>
          </a:xfrm>
        </p:grpSpPr>
        <p:grpSp>
          <p:nvGrpSpPr>
            <p:cNvPr id="5" name="组合 4"/>
            <p:cNvGrpSpPr/>
            <p:nvPr/>
          </p:nvGrpSpPr>
          <p:grpSpPr>
            <a:xfrm>
              <a:off x="4865571" y="1698975"/>
              <a:ext cx="2467779" cy="2467779"/>
              <a:chOff x="4450814" y="2093205"/>
              <a:chExt cx="1372308" cy="1372308"/>
            </a:xfrm>
          </p:grpSpPr>
          <p:sp>
            <p:nvSpPr>
              <p:cNvPr id="17" name="弧形 16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5353809"/>
                  <a:gd name="adj2" fmla="val 149512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18" name="弧形 17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6688454"/>
                  <a:gd name="adj2" fmla="val 392867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388292" y="3073972"/>
              <a:ext cx="699002" cy="110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分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5886772" y="1897616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164413" y="225679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壹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039074" y="275308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部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932567" y="1777635"/>
              <a:ext cx="2326865" cy="2326865"/>
              <a:chOff x="4450814" y="2093205"/>
              <a:chExt cx="1372308" cy="1372308"/>
            </a:xfrm>
          </p:grpSpPr>
          <p:sp>
            <p:nvSpPr>
              <p:cNvPr id="15" name="弧形 14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4635702"/>
                  <a:gd name="adj2" fmla="val 12720729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16" name="弧形 15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4304706"/>
                  <a:gd name="adj2" fmla="val 258885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11" name="Freeform 5"/>
            <p:cNvSpPr>
              <a:spLocks noEditPoints="1"/>
            </p:cNvSpPr>
            <p:nvPr/>
          </p:nvSpPr>
          <p:spPr bwMode="auto">
            <a:xfrm flipH="1">
              <a:off x="4238273" y="3399418"/>
              <a:ext cx="1116520" cy="474682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6" cstate="screen"/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6872332" y="2076510"/>
              <a:ext cx="848119" cy="360573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7" cstate="screen"/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3" name="任意多边形 54"/>
            <p:cNvSpPr/>
            <p:nvPr/>
          </p:nvSpPr>
          <p:spPr bwMode="auto">
            <a:xfrm rot="20933214">
              <a:off x="5784930" y="2717773"/>
              <a:ext cx="292804" cy="277613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4" name="任意多边形 56"/>
            <p:cNvSpPr/>
            <p:nvPr/>
          </p:nvSpPr>
          <p:spPr bwMode="auto">
            <a:xfrm rot="20933214">
              <a:off x="6419420" y="3967309"/>
              <a:ext cx="188987" cy="179182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</p:grpSp>
      <p:sp>
        <p:nvSpPr>
          <p:cNvPr id="19" name="PA_库_矩形 18"/>
          <p:cNvSpPr/>
          <p:nvPr>
            <p:custDataLst>
              <p:tags r:id="rId2"/>
            </p:custDataLst>
          </p:nvPr>
        </p:nvSpPr>
        <p:spPr>
          <a:xfrm>
            <a:off x="5273723" y="664520"/>
            <a:ext cx="5355312" cy="267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庭院深深深几许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云窗雾阁春迟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为谁憔悴损芳姿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夜来清梦好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应是发南枝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玉瘦檀轻无限恨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南楼羌管休吹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浓香吹尽有谁知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暖风迟日也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别到杏花肥  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绣被五更春睡好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罗帏不觉纱窗晓 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为谁成早秀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不待作年芳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矩形 15"/>
          <p:cNvSpPr/>
          <p:nvPr>
            <p:custDataLst>
              <p:tags r:id="rId1"/>
            </p:custDataLst>
          </p:nvPr>
        </p:nvSpPr>
        <p:spPr>
          <a:xfrm>
            <a:off x="5761323" y="394151"/>
            <a:ext cx="6693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临江仙</a:t>
            </a:r>
          </a:p>
        </p:txBody>
      </p:sp>
      <p:sp>
        <p:nvSpPr>
          <p:cNvPr id="3" name="PA_库_矩形 18"/>
          <p:cNvSpPr/>
          <p:nvPr>
            <p:custDataLst>
              <p:tags r:id="rId2"/>
            </p:custDataLst>
          </p:nvPr>
        </p:nvSpPr>
        <p:spPr>
          <a:xfrm>
            <a:off x="2273800" y="4002837"/>
            <a:ext cx="7644400" cy="267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庭院深深深几许</a:t>
            </a:r>
            <a:endParaRPr lang="en-US" altLang="zh-CN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云窗雾阁春迟</a:t>
            </a:r>
            <a:endParaRPr lang="en-US" altLang="zh-CN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为谁憔悴损芳姿 </a:t>
            </a:r>
            <a:b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夜来清梦好</a:t>
            </a:r>
            <a:endParaRPr lang="en-US" altLang="zh-CN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应是发南枝 </a:t>
            </a:r>
            <a:b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玉瘦檀轻无限恨</a:t>
            </a:r>
            <a:endParaRPr lang="en-US" altLang="zh-CN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南楼羌管休吹 </a:t>
            </a:r>
            <a:b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浓香吹尽有谁知</a:t>
            </a:r>
            <a:endParaRPr lang="en-US" altLang="zh-CN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暖风迟日也</a:t>
            </a:r>
            <a:endParaRPr lang="en-US" altLang="zh-CN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别到杏花肥  </a:t>
            </a: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绣被五更春睡好</a:t>
            </a:r>
            <a:endParaRPr lang="en-US" altLang="zh-CN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罗帏不觉纱窗晓 </a:t>
            </a: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为谁成早秀</a:t>
            </a:r>
            <a:endParaRPr lang="en-US" altLang="zh-CN" sz="14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不待作年芳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0632"/>
            <a:ext cx="12192000" cy="5474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815548" y="1056785"/>
            <a:ext cx="2560904" cy="2560904"/>
          </a:xfrm>
          <a:prstGeom prst="ellipse">
            <a:avLst/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flipH="1">
            <a:off x="4586512" y="767237"/>
            <a:ext cx="2296454" cy="285045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650480" y="2387600"/>
            <a:ext cx="1217171" cy="246092"/>
            <a:chOff x="1283151" y="1878141"/>
            <a:chExt cx="2809875" cy="342900"/>
          </a:xfrm>
        </p:grpSpPr>
        <p:sp>
          <p:nvSpPr>
            <p:cNvPr id="7" name="任意多边形 6"/>
            <p:cNvSpPr/>
            <p:nvPr/>
          </p:nvSpPr>
          <p:spPr>
            <a:xfrm>
              <a:off x="1349826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283151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882471" y="3057430"/>
            <a:ext cx="1666537" cy="482248"/>
            <a:chOff x="3283540" y="3135441"/>
            <a:chExt cx="2028943" cy="587118"/>
          </a:xfrm>
        </p:grpSpPr>
        <p:sp>
          <p:nvSpPr>
            <p:cNvPr id="10" name="任意多边形 10"/>
            <p:cNvSpPr/>
            <p:nvPr/>
          </p:nvSpPr>
          <p:spPr>
            <a:xfrm flipH="1">
              <a:off x="3860540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1" name="任意多边形 11"/>
            <p:cNvSpPr/>
            <p:nvPr/>
          </p:nvSpPr>
          <p:spPr>
            <a:xfrm flipH="1">
              <a:off x="3894993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2" name="任意多边形 12"/>
            <p:cNvSpPr/>
            <p:nvPr/>
          </p:nvSpPr>
          <p:spPr>
            <a:xfrm flipH="1">
              <a:off x="328354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3" name="任意多边形 13"/>
            <p:cNvSpPr/>
            <p:nvPr/>
          </p:nvSpPr>
          <p:spPr>
            <a:xfrm flipH="1">
              <a:off x="332246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5444509" y="3980987"/>
            <a:ext cx="427037" cy="18158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素影梅香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5956300" y="4095287"/>
            <a:ext cx="0" cy="23055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9"/>
          <p:cNvSpPr txBox="1"/>
          <p:nvPr/>
        </p:nvSpPr>
        <p:spPr>
          <a:xfrm>
            <a:off x="5936553" y="4044486"/>
            <a:ext cx="946413" cy="25159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60843" flipH="1">
            <a:off x="-6890867" y="711544"/>
            <a:ext cx="121920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60843" flipV="1">
            <a:off x="6803129" y="906708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611847" y="1262743"/>
            <a:ext cx="1978704" cy="4542746"/>
            <a:chOff x="8611847" y="1262743"/>
            <a:chExt cx="1978704" cy="4542746"/>
          </a:xfrm>
        </p:grpSpPr>
        <p:sp>
          <p:nvSpPr>
            <p:cNvPr id="5" name="矩形 2"/>
            <p:cNvSpPr/>
            <p:nvPr/>
          </p:nvSpPr>
          <p:spPr>
            <a:xfrm>
              <a:off x="8614228" y="1262743"/>
              <a:ext cx="1973943" cy="4542746"/>
            </a:xfrm>
            <a:custGeom>
              <a:avLst/>
              <a:gdLst>
                <a:gd name="connsiteX0" fmla="*/ 0 w 1973943"/>
                <a:gd name="connsiteY0" fmla="*/ 0 h 4542746"/>
                <a:gd name="connsiteX1" fmla="*/ 1973943 w 1973943"/>
                <a:gd name="connsiteY1" fmla="*/ 0 h 4542746"/>
                <a:gd name="connsiteX2" fmla="*/ 1973943 w 1973943"/>
                <a:gd name="connsiteY2" fmla="*/ 4542746 h 4542746"/>
                <a:gd name="connsiteX3" fmla="*/ 0 w 1973943"/>
                <a:gd name="connsiteY3" fmla="*/ 4542746 h 4542746"/>
                <a:gd name="connsiteX4" fmla="*/ 0 w 1973943"/>
                <a:gd name="connsiteY4" fmla="*/ 0 h 4542746"/>
                <a:gd name="connsiteX0-1" fmla="*/ 0 w 1973943"/>
                <a:gd name="connsiteY0-2" fmla="*/ 14513 h 4557259"/>
                <a:gd name="connsiteX1-3" fmla="*/ 1175658 w 1973943"/>
                <a:gd name="connsiteY1-4" fmla="*/ 0 h 4557259"/>
                <a:gd name="connsiteX2-5" fmla="*/ 1973943 w 1973943"/>
                <a:gd name="connsiteY2-6" fmla="*/ 14513 h 4557259"/>
                <a:gd name="connsiteX3-7" fmla="*/ 1973943 w 1973943"/>
                <a:gd name="connsiteY3-8" fmla="*/ 4557259 h 4557259"/>
                <a:gd name="connsiteX4-9" fmla="*/ 0 w 1973943"/>
                <a:gd name="connsiteY4-10" fmla="*/ 4557259 h 4557259"/>
                <a:gd name="connsiteX5" fmla="*/ 0 w 1973943"/>
                <a:gd name="connsiteY5" fmla="*/ 14513 h 4557259"/>
                <a:gd name="connsiteX0-11" fmla="*/ 1175658 w 1973943"/>
                <a:gd name="connsiteY0-12" fmla="*/ 0 h 4557259"/>
                <a:gd name="connsiteX1-13" fmla="*/ 1973943 w 1973943"/>
                <a:gd name="connsiteY1-14" fmla="*/ 14513 h 4557259"/>
                <a:gd name="connsiteX2-15" fmla="*/ 1973943 w 1973943"/>
                <a:gd name="connsiteY2-16" fmla="*/ 4557259 h 4557259"/>
                <a:gd name="connsiteX3-17" fmla="*/ 0 w 1973943"/>
                <a:gd name="connsiteY3-18" fmla="*/ 4557259 h 4557259"/>
                <a:gd name="connsiteX4-19" fmla="*/ 0 w 1973943"/>
                <a:gd name="connsiteY4-20" fmla="*/ 14513 h 4557259"/>
                <a:gd name="connsiteX5-21" fmla="*/ 1267098 w 1973943"/>
                <a:gd name="connsiteY5-22" fmla="*/ 91440 h 4557259"/>
                <a:gd name="connsiteX0-23" fmla="*/ 1175658 w 1973943"/>
                <a:gd name="connsiteY0-24" fmla="*/ 0 h 4557259"/>
                <a:gd name="connsiteX1-25" fmla="*/ 1973943 w 1973943"/>
                <a:gd name="connsiteY1-26" fmla="*/ 14513 h 4557259"/>
                <a:gd name="connsiteX2-27" fmla="*/ 1973943 w 1973943"/>
                <a:gd name="connsiteY2-28" fmla="*/ 4557259 h 4557259"/>
                <a:gd name="connsiteX3-29" fmla="*/ 0 w 1973943"/>
                <a:gd name="connsiteY3-30" fmla="*/ 4557259 h 4557259"/>
                <a:gd name="connsiteX4-31" fmla="*/ 0 w 1973943"/>
                <a:gd name="connsiteY4-32" fmla="*/ 14513 h 4557259"/>
                <a:gd name="connsiteX5-33" fmla="*/ 251098 w 1973943"/>
                <a:gd name="connsiteY5-34" fmla="*/ 4355 h 4557259"/>
                <a:gd name="connsiteX0-35" fmla="*/ 1712687 w 1973943"/>
                <a:gd name="connsiteY0-36" fmla="*/ 0 h 4557259"/>
                <a:gd name="connsiteX1-37" fmla="*/ 1973943 w 1973943"/>
                <a:gd name="connsiteY1-38" fmla="*/ 14513 h 4557259"/>
                <a:gd name="connsiteX2-39" fmla="*/ 1973943 w 1973943"/>
                <a:gd name="connsiteY2-40" fmla="*/ 4557259 h 4557259"/>
                <a:gd name="connsiteX3-41" fmla="*/ 0 w 1973943"/>
                <a:gd name="connsiteY3-42" fmla="*/ 4557259 h 4557259"/>
                <a:gd name="connsiteX4-43" fmla="*/ 0 w 1973943"/>
                <a:gd name="connsiteY4-44" fmla="*/ 14513 h 4557259"/>
                <a:gd name="connsiteX5-45" fmla="*/ 251098 w 1973943"/>
                <a:gd name="connsiteY5-46" fmla="*/ 4355 h 4557259"/>
                <a:gd name="connsiteX0-47" fmla="*/ 1719037 w 1973943"/>
                <a:gd name="connsiteY0-48" fmla="*/ 27395 h 4552904"/>
                <a:gd name="connsiteX1-49" fmla="*/ 1973943 w 1973943"/>
                <a:gd name="connsiteY1-50" fmla="*/ 10158 h 4552904"/>
                <a:gd name="connsiteX2-51" fmla="*/ 1973943 w 1973943"/>
                <a:gd name="connsiteY2-52" fmla="*/ 4552904 h 4552904"/>
                <a:gd name="connsiteX3-53" fmla="*/ 0 w 1973943"/>
                <a:gd name="connsiteY3-54" fmla="*/ 4552904 h 4552904"/>
                <a:gd name="connsiteX4-55" fmla="*/ 0 w 1973943"/>
                <a:gd name="connsiteY4-56" fmla="*/ 10158 h 4552904"/>
                <a:gd name="connsiteX5-57" fmla="*/ 251098 w 1973943"/>
                <a:gd name="connsiteY5-58" fmla="*/ 0 h 4552904"/>
                <a:gd name="connsiteX0-59" fmla="*/ 1719037 w 1973943"/>
                <a:gd name="connsiteY0-60" fmla="*/ 8345 h 4552904"/>
                <a:gd name="connsiteX1-61" fmla="*/ 1973943 w 1973943"/>
                <a:gd name="connsiteY1-62" fmla="*/ 10158 h 4552904"/>
                <a:gd name="connsiteX2-63" fmla="*/ 1973943 w 1973943"/>
                <a:gd name="connsiteY2-64" fmla="*/ 4552904 h 4552904"/>
                <a:gd name="connsiteX3-65" fmla="*/ 0 w 1973943"/>
                <a:gd name="connsiteY3-66" fmla="*/ 4552904 h 4552904"/>
                <a:gd name="connsiteX4-67" fmla="*/ 0 w 1973943"/>
                <a:gd name="connsiteY4-68" fmla="*/ 10158 h 4552904"/>
                <a:gd name="connsiteX5-69" fmla="*/ 251098 w 1973943"/>
                <a:gd name="connsiteY5-70" fmla="*/ 0 h 4552904"/>
                <a:gd name="connsiteX0-71" fmla="*/ 1719037 w 1973943"/>
                <a:gd name="connsiteY0-72" fmla="*/ 0 h 4544559"/>
                <a:gd name="connsiteX1-73" fmla="*/ 1973943 w 1973943"/>
                <a:gd name="connsiteY1-74" fmla="*/ 1813 h 4544559"/>
                <a:gd name="connsiteX2-75" fmla="*/ 1973943 w 1973943"/>
                <a:gd name="connsiteY2-76" fmla="*/ 4544559 h 4544559"/>
                <a:gd name="connsiteX3-77" fmla="*/ 0 w 1973943"/>
                <a:gd name="connsiteY3-78" fmla="*/ 4544559 h 4544559"/>
                <a:gd name="connsiteX4-79" fmla="*/ 0 w 1973943"/>
                <a:gd name="connsiteY4-80" fmla="*/ 1813 h 4544559"/>
                <a:gd name="connsiteX5-81" fmla="*/ 238398 w 1973943"/>
                <a:gd name="connsiteY5-82" fmla="*/ 4355 h 4544559"/>
                <a:gd name="connsiteX0-83" fmla="*/ 1719037 w 1973943"/>
                <a:gd name="connsiteY0-84" fmla="*/ 1995 h 4546554"/>
                <a:gd name="connsiteX1-85" fmla="*/ 1973943 w 1973943"/>
                <a:gd name="connsiteY1-86" fmla="*/ 3808 h 4546554"/>
                <a:gd name="connsiteX2-87" fmla="*/ 1973943 w 1973943"/>
                <a:gd name="connsiteY2-88" fmla="*/ 4546554 h 4546554"/>
                <a:gd name="connsiteX3-89" fmla="*/ 0 w 1973943"/>
                <a:gd name="connsiteY3-90" fmla="*/ 4546554 h 4546554"/>
                <a:gd name="connsiteX4-91" fmla="*/ 0 w 1973943"/>
                <a:gd name="connsiteY4-92" fmla="*/ 3808 h 4546554"/>
                <a:gd name="connsiteX5-93" fmla="*/ 244748 w 1973943"/>
                <a:gd name="connsiteY5-94" fmla="*/ 0 h 4546554"/>
                <a:gd name="connsiteX0-95" fmla="*/ 1719037 w 1973943"/>
                <a:gd name="connsiteY0-96" fmla="*/ 0 h 4544559"/>
                <a:gd name="connsiteX1-97" fmla="*/ 1973943 w 1973943"/>
                <a:gd name="connsiteY1-98" fmla="*/ 1813 h 4544559"/>
                <a:gd name="connsiteX2-99" fmla="*/ 1973943 w 1973943"/>
                <a:gd name="connsiteY2-100" fmla="*/ 4544559 h 4544559"/>
                <a:gd name="connsiteX3-101" fmla="*/ 0 w 1973943"/>
                <a:gd name="connsiteY3-102" fmla="*/ 4544559 h 4544559"/>
                <a:gd name="connsiteX4-103" fmla="*/ 0 w 1973943"/>
                <a:gd name="connsiteY4-104" fmla="*/ 1813 h 4544559"/>
                <a:gd name="connsiteX5-105" fmla="*/ 244748 w 1973943"/>
                <a:gd name="connsiteY5-106" fmla="*/ 387 h 4544559"/>
                <a:gd name="connsiteX0-107" fmla="*/ 1719037 w 1973943"/>
                <a:gd name="connsiteY0-108" fmla="*/ 0 h 4544559"/>
                <a:gd name="connsiteX1-109" fmla="*/ 1973943 w 1973943"/>
                <a:gd name="connsiteY1-110" fmla="*/ 1813 h 4544559"/>
                <a:gd name="connsiteX2-111" fmla="*/ 1973943 w 1973943"/>
                <a:gd name="connsiteY2-112" fmla="*/ 4544559 h 4544559"/>
                <a:gd name="connsiteX3-113" fmla="*/ 0 w 1973943"/>
                <a:gd name="connsiteY3-114" fmla="*/ 4544559 h 4544559"/>
                <a:gd name="connsiteX4-115" fmla="*/ 0 w 1973943"/>
                <a:gd name="connsiteY4-116" fmla="*/ 1813 h 4544559"/>
                <a:gd name="connsiteX0-117" fmla="*/ 1973943 w 1973943"/>
                <a:gd name="connsiteY0-118" fmla="*/ 0 h 4542746"/>
                <a:gd name="connsiteX1-119" fmla="*/ 1973943 w 1973943"/>
                <a:gd name="connsiteY1-120" fmla="*/ 4542746 h 4542746"/>
                <a:gd name="connsiteX2-121" fmla="*/ 0 w 1973943"/>
                <a:gd name="connsiteY2-122" fmla="*/ 4542746 h 4542746"/>
                <a:gd name="connsiteX3-123" fmla="*/ 0 w 1973943"/>
                <a:gd name="connsiteY3-124" fmla="*/ 0 h 454274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73943" h="4542746">
                  <a:moveTo>
                    <a:pt x="1973943" y="0"/>
                  </a:moveTo>
                  <a:lnTo>
                    <a:pt x="1973943" y="4542746"/>
                  </a:lnTo>
                  <a:lnTo>
                    <a:pt x="0" y="4542746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8611847" y="1262743"/>
              <a:ext cx="3297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260804" y="1262743"/>
              <a:ext cx="3297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8162523" y="3597578"/>
            <a:ext cx="2425648" cy="219174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56992" y="2255314"/>
            <a:ext cx="68467" cy="482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154903" y="3341470"/>
            <a:ext cx="1217171" cy="246092"/>
            <a:chOff x="1283151" y="1878141"/>
            <a:chExt cx="2809875" cy="342900"/>
          </a:xfrm>
        </p:grpSpPr>
        <p:sp>
          <p:nvSpPr>
            <p:cNvPr id="11" name="任意多边形 6"/>
            <p:cNvSpPr/>
            <p:nvPr/>
          </p:nvSpPr>
          <p:spPr>
            <a:xfrm>
              <a:off x="1349826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2" name="任意多边形 7"/>
            <p:cNvSpPr/>
            <p:nvPr/>
          </p:nvSpPr>
          <p:spPr>
            <a:xfrm>
              <a:off x="1283151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48994" y="2531086"/>
            <a:ext cx="1666537" cy="482248"/>
            <a:chOff x="3283540" y="3135441"/>
            <a:chExt cx="2028943" cy="587118"/>
          </a:xfrm>
        </p:grpSpPr>
        <p:sp>
          <p:nvSpPr>
            <p:cNvPr id="14" name="任意多边形 9"/>
            <p:cNvSpPr/>
            <p:nvPr/>
          </p:nvSpPr>
          <p:spPr>
            <a:xfrm flipH="1">
              <a:off x="3860540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5" name="任意多边形 10"/>
            <p:cNvSpPr/>
            <p:nvPr/>
          </p:nvSpPr>
          <p:spPr>
            <a:xfrm flipH="1">
              <a:off x="3894993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6" name="任意多边形 11"/>
            <p:cNvSpPr/>
            <p:nvPr/>
          </p:nvSpPr>
          <p:spPr>
            <a:xfrm flipH="1">
              <a:off x="328354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7" name="任意多边形 12"/>
            <p:cNvSpPr/>
            <p:nvPr/>
          </p:nvSpPr>
          <p:spPr>
            <a:xfrm flipH="1">
              <a:off x="332246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-1" fmla="*/ 0 w 2743200"/>
                <a:gd name="connsiteY0-2" fmla="*/ 7268 h 446165"/>
                <a:gd name="connsiteX1-3" fmla="*/ 1790700 w 2743200"/>
                <a:gd name="connsiteY1-4" fmla="*/ 7268 h 446165"/>
                <a:gd name="connsiteX2-5" fmla="*/ 1798320 w 2743200"/>
                <a:gd name="connsiteY2-6" fmla="*/ 205388 h 446165"/>
                <a:gd name="connsiteX3-7" fmla="*/ 891540 w 2743200"/>
                <a:gd name="connsiteY3-8" fmla="*/ 220628 h 446165"/>
                <a:gd name="connsiteX4-9" fmla="*/ 891540 w 2743200"/>
                <a:gd name="connsiteY4-10" fmla="*/ 426368 h 446165"/>
                <a:gd name="connsiteX5-11" fmla="*/ 2743200 w 2743200"/>
                <a:gd name="connsiteY5-12" fmla="*/ 426368 h 446165"/>
                <a:gd name="connsiteX0-13" fmla="*/ 0 w 2743200"/>
                <a:gd name="connsiteY0-14" fmla="*/ 0 h 438897"/>
                <a:gd name="connsiteX1-15" fmla="*/ 1790700 w 2743200"/>
                <a:gd name="connsiteY1-16" fmla="*/ 0 h 438897"/>
                <a:gd name="connsiteX2-17" fmla="*/ 1798320 w 2743200"/>
                <a:gd name="connsiteY2-18" fmla="*/ 198120 h 438897"/>
                <a:gd name="connsiteX3-19" fmla="*/ 891540 w 2743200"/>
                <a:gd name="connsiteY3-20" fmla="*/ 213360 h 438897"/>
                <a:gd name="connsiteX4-21" fmla="*/ 891540 w 2743200"/>
                <a:gd name="connsiteY4-22" fmla="*/ 419100 h 438897"/>
                <a:gd name="connsiteX5-23" fmla="*/ 2743200 w 2743200"/>
                <a:gd name="connsiteY5-24" fmla="*/ 419100 h 438897"/>
                <a:gd name="connsiteX0-25" fmla="*/ 0 w 2743200"/>
                <a:gd name="connsiteY0-26" fmla="*/ 0 h 438897"/>
                <a:gd name="connsiteX1-27" fmla="*/ 1790700 w 2743200"/>
                <a:gd name="connsiteY1-28" fmla="*/ 0 h 438897"/>
                <a:gd name="connsiteX2-29" fmla="*/ 1798320 w 2743200"/>
                <a:gd name="connsiteY2-30" fmla="*/ 198120 h 438897"/>
                <a:gd name="connsiteX3-31" fmla="*/ 891540 w 2743200"/>
                <a:gd name="connsiteY3-32" fmla="*/ 213360 h 438897"/>
                <a:gd name="connsiteX4-33" fmla="*/ 891540 w 2743200"/>
                <a:gd name="connsiteY4-34" fmla="*/ 419100 h 438897"/>
                <a:gd name="connsiteX5-35" fmla="*/ 2743200 w 2743200"/>
                <a:gd name="connsiteY5-36" fmla="*/ 419100 h 438897"/>
                <a:gd name="connsiteX0-37" fmla="*/ 0 w 2743200"/>
                <a:gd name="connsiteY0-38" fmla="*/ 0 h 438897"/>
                <a:gd name="connsiteX1-39" fmla="*/ 1790700 w 2743200"/>
                <a:gd name="connsiteY1-40" fmla="*/ 0 h 438897"/>
                <a:gd name="connsiteX2-41" fmla="*/ 1798320 w 2743200"/>
                <a:gd name="connsiteY2-42" fmla="*/ 198120 h 438897"/>
                <a:gd name="connsiteX3-43" fmla="*/ 891540 w 2743200"/>
                <a:gd name="connsiteY3-44" fmla="*/ 213360 h 438897"/>
                <a:gd name="connsiteX4-45" fmla="*/ 891540 w 2743200"/>
                <a:gd name="connsiteY4-46" fmla="*/ 419100 h 438897"/>
                <a:gd name="connsiteX5-47" fmla="*/ 2743200 w 2743200"/>
                <a:gd name="connsiteY5-48" fmla="*/ 419100 h 438897"/>
                <a:gd name="connsiteX0-49" fmla="*/ 0 w 2743200"/>
                <a:gd name="connsiteY0-50" fmla="*/ 0 h 438897"/>
                <a:gd name="connsiteX1-51" fmla="*/ 1790700 w 2743200"/>
                <a:gd name="connsiteY1-52" fmla="*/ 0 h 438897"/>
                <a:gd name="connsiteX2-53" fmla="*/ 1798320 w 2743200"/>
                <a:gd name="connsiteY2-54" fmla="*/ 198120 h 438897"/>
                <a:gd name="connsiteX3-55" fmla="*/ 891540 w 2743200"/>
                <a:gd name="connsiteY3-56" fmla="*/ 213360 h 438897"/>
                <a:gd name="connsiteX4-57" fmla="*/ 891540 w 2743200"/>
                <a:gd name="connsiteY4-58" fmla="*/ 419100 h 438897"/>
                <a:gd name="connsiteX5-59" fmla="*/ 2743200 w 2743200"/>
                <a:gd name="connsiteY5-60" fmla="*/ 419100 h 438897"/>
                <a:gd name="connsiteX0-61" fmla="*/ 0 w 2743200"/>
                <a:gd name="connsiteY0-62" fmla="*/ 0 h 438897"/>
                <a:gd name="connsiteX1-63" fmla="*/ 1790700 w 2743200"/>
                <a:gd name="connsiteY1-64" fmla="*/ 0 h 438897"/>
                <a:gd name="connsiteX2-65" fmla="*/ 1798320 w 2743200"/>
                <a:gd name="connsiteY2-66" fmla="*/ 198120 h 438897"/>
                <a:gd name="connsiteX3-67" fmla="*/ 891540 w 2743200"/>
                <a:gd name="connsiteY3-68" fmla="*/ 213360 h 438897"/>
                <a:gd name="connsiteX4-69" fmla="*/ 891540 w 2743200"/>
                <a:gd name="connsiteY4-70" fmla="*/ 419100 h 438897"/>
                <a:gd name="connsiteX5-71" fmla="*/ 2743200 w 2743200"/>
                <a:gd name="connsiteY5-72" fmla="*/ 419100 h 438897"/>
                <a:gd name="connsiteX0-73" fmla="*/ 0 w 2743200"/>
                <a:gd name="connsiteY0-74" fmla="*/ 0 h 438897"/>
                <a:gd name="connsiteX1-75" fmla="*/ 1790700 w 2743200"/>
                <a:gd name="connsiteY1-76" fmla="*/ 0 h 438897"/>
                <a:gd name="connsiteX2-77" fmla="*/ 1798320 w 2743200"/>
                <a:gd name="connsiteY2-78" fmla="*/ 198120 h 438897"/>
                <a:gd name="connsiteX3-79" fmla="*/ 891540 w 2743200"/>
                <a:gd name="connsiteY3-80" fmla="*/ 213360 h 438897"/>
                <a:gd name="connsiteX4-81" fmla="*/ 891540 w 2743200"/>
                <a:gd name="connsiteY4-82" fmla="*/ 419100 h 438897"/>
                <a:gd name="connsiteX5-83" fmla="*/ 2743200 w 2743200"/>
                <a:gd name="connsiteY5-84" fmla="*/ 419100 h 438897"/>
                <a:gd name="connsiteX0-85" fmla="*/ 0 w 2743200"/>
                <a:gd name="connsiteY0-86" fmla="*/ 0 h 438897"/>
                <a:gd name="connsiteX1-87" fmla="*/ 1790700 w 2743200"/>
                <a:gd name="connsiteY1-88" fmla="*/ 0 h 438897"/>
                <a:gd name="connsiteX2-89" fmla="*/ 1798320 w 2743200"/>
                <a:gd name="connsiteY2-90" fmla="*/ 198120 h 438897"/>
                <a:gd name="connsiteX3-91" fmla="*/ 891540 w 2743200"/>
                <a:gd name="connsiteY3-92" fmla="*/ 213360 h 438897"/>
                <a:gd name="connsiteX4-93" fmla="*/ 891540 w 2743200"/>
                <a:gd name="connsiteY4-94" fmla="*/ 419100 h 438897"/>
                <a:gd name="connsiteX5-95" fmla="*/ 2743200 w 2743200"/>
                <a:gd name="connsiteY5-96" fmla="*/ 419100 h 438897"/>
                <a:gd name="connsiteX0-97" fmla="*/ 0 w 2743200"/>
                <a:gd name="connsiteY0-98" fmla="*/ 0 h 438897"/>
                <a:gd name="connsiteX1-99" fmla="*/ 1790700 w 2743200"/>
                <a:gd name="connsiteY1-100" fmla="*/ 0 h 438897"/>
                <a:gd name="connsiteX2-101" fmla="*/ 1798320 w 2743200"/>
                <a:gd name="connsiteY2-102" fmla="*/ 198120 h 438897"/>
                <a:gd name="connsiteX3-103" fmla="*/ 891540 w 2743200"/>
                <a:gd name="connsiteY3-104" fmla="*/ 213360 h 438897"/>
                <a:gd name="connsiteX4-105" fmla="*/ 891540 w 2743200"/>
                <a:gd name="connsiteY4-106" fmla="*/ 419100 h 438897"/>
                <a:gd name="connsiteX5-107" fmla="*/ 2743200 w 2743200"/>
                <a:gd name="connsiteY5-108" fmla="*/ 419100 h 438897"/>
                <a:gd name="connsiteX0-109" fmla="*/ 0 w 2743200"/>
                <a:gd name="connsiteY0-110" fmla="*/ 0 h 438897"/>
                <a:gd name="connsiteX1-111" fmla="*/ 1790700 w 2743200"/>
                <a:gd name="connsiteY1-112" fmla="*/ 0 h 438897"/>
                <a:gd name="connsiteX2-113" fmla="*/ 1798320 w 2743200"/>
                <a:gd name="connsiteY2-114" fmla="*/ 198120 h 438897"/>
                <a:gd name="connsiteX3-115" fmla="*/ 891540 w 2743200"/>
                <a:gd name="connsiteY3-116" fmla="*/ 213360 h 438897"/>
                <a:gd name="connsiteX4-117" fmla="*/ 891540 w 2743200"/>
                <a:gd name="connsiteY4-118" fmla="*/ 419100 h 438897"/>
                <a:gd name="connsiteX5-119" fmla="*/ 2743200 w 2743200"/>
                <a:gd name="connsiteY5-120" fmla="*/ 419100 h 438897"/>
                <a:gd name="connsiteX0-121" fmla="*/ 0 w 2743200"/>
                <a:gd name="connsiteY0-122" fmla="*/ 0 h 438897"/>
                <a:gd name="connsiteX1-123" fmla="*/ 1790700 w 2743200"/>
                <a:gd name="connsiteY1-124" fmla="*/ 0 h 438897"/>
                <a:gd name="connsiteX2-125" fmla="*/ 1798320 w 2743200"/>
                <a:gd name="connsiteY2-126" fmla="*/ 198120 h 438897"/>
                <a:gd name="connsiteX3-127" fmla="*/ 891540 w 2743200"/>
                <a:gd name="connsiteY3-128" fmla="*/ 213360 h 438897"/>
                <a:gd name="connsiteX4-129" fmla="*/ 891540 w 2743200"/>
                <a:gd name="connsiteY4-130" fmla="*/ 419100 h 438897"/>
                <a:gd name="connsiteX5-131" fmla="*/ 2743200 w 2743200"/>
                <a:gd name="connsiteY5-132" fmla="*/ 419100 h 438897"/>
                <a:gd name="connsiteX0-133" fmla="*/ 0 w 2743200"/>
                <a:gd name="connsiteY0-134" fmla="*/ 0 h 426936"/>
                <a:gd name="connsiteX1-135" fmla="*/ 1790700 w 2743200"/>
                <a:gd name="connsiteY1-136" fmla="*/ 0 h 426936"/>
                <a:gd name="connsiteX2-137" fmla="*/ 1798320 w 2743200"/>
                <a:gd name="connsiteY2-138" fmla="*/ 198120 h 426936"/>
                <a:gd name="connsiteX3-139" fmla="*/ 891540 w 2743200"/>
                <a:gd name="connsiteY3-140" fmla="*/ 213360 h 426936"/>
                <a:gd name="connsiteX4-141" fmla="*/ 891540 w 2743200"/>
                <a:gd name="connsiteY4-142" fmla="*/ 419100 h 426936"/>
                <a:gd name="connsiteX5-143" fmla="*/ 2743200 w 2743200"/>
                <a:gd name="connsiteY5-144" fmla="*/ 419100 h 426936"/>
                <a:gd name="connsiteX0-145" fmla="*/ 0 w 2743200"/>
                <a:gd name="connsiteY0-146" fmla="*/ 0 h 419100"/>
                <a:gd name="connsiteX1-147" fmla="*/ 1790700 w 2743200"/>
                <a:gd name="connsiteY1-148" fmla="*/ 0 h 419100"/>
                <a:gd name="connsiteX2-149" fmla="*/ 1798320 w 2743200"/>
                <a:gd name="connsiteY2-150" fmla="*/ 198120 h 419100"/>
                <a:gd name="connsiteX3-151" fmla="*/ 891540 w 2743200"/>
                <a:gd name="connsiteY3-152" fmla="*/ 213360 h 419100"/>
                <a:gd name="connsiteX4-153" fmla="*/ 891540 w 2743200"/>
                <a:gd name="connsiteY4-154" fmla="*/ 419100 h 419100"/>
                <a:gd name="connsiteX5-155" fmla="*/ 2743200 w 2743200"/>
                <a:gd name="connsiteY5-156" fmla="*/ 419100 h 419100"/>
                <a:gd name="connsiteX0-157" fmla="*/ 0 w 2743200"/>
                <a:gd name="connsiteY0-158" fmla="*/ 0 h 419100"/>
                <a:gd name="connsiteX1-159" fmla="*/ 1790700 w 2743200"/>
                <a:gd name="connsiteY1-160" fmla="*/ 0 h 419100"/>
                <a:gd name="connsiteX2-161" fmla="*/ 1798320 w 2743200"/>
                <a:gd name="connsiteY2-162" fmla="*/ 198120 h 419100"/>
                <a:gd name="connsiteX3-163" fmla="*/ 891540 w 2743200"/>
                <a:gd name="connsiteY3-164" fmla="*/ 213360 h 419100"/>
                <a:gd name="connsiteX4-165" fmla="*/ 891540 w 2743200"/>
                <a:gd name="connsiteY4-166" fmla="*/ 419100 h 419100"/>
                <a:gd name="connsiteX5-167" fmla="*/ 2743200 w 2743200"/>
                <a:gd name="connsiteY5-168" fmla="*/ 419100 h 419100"/>
                <a:gd name="connsiteX0-169" fmla="*/ 0 w 2743200"/>
                <a:gd name="connsiteY0-170" fmla="*/ 0 h 419100"/>
                <a:gd name="connsiteX1-171" fmla="*/ 1790700 w 2743200"/>
                <a:gd name="connsiteY1-172" fmla="*/ 0 h 419100"/>
                <a:gd name="connsiteX2-173" fmla="*/ 1798320 w 2743200"/>
                <a:gd name="connsiteY2-174" fmla="*/ 198120 h 419100"/>
                <a:gd name="connsiteX3-175" fmla="*/ 891540 w 2743200"/>
                <a:gd name="connsiteY3-176" fmla="*/ 213360 h 419100"/>
                <a:gd name="connsiteX4-177" fmla="*/ 891540 w 2743200"/>
                <a:gd name="connsiteY4-178" fmla="*/ 419100 h 419100"/>
                <a:gd name="connsiteX5-179" fmla="*/ 2743200 w 2743200"/>
                <a:gd name="connsiteY5-180" fmla="*/ 419100 h 419100"/>
                <a:gd name="connsiteX0-181" fmla="*/ 0 w 2743200"/>
                <a:gd name="connsiteY0-182" fmla="*/ 0 h 419100"/>
                <a:gd name="connsiteX1-183" fmla="*/ 1790700 w 2743200"/>
                <a:gd name="connsiteY1-184" fmla="*/ 0 h 419100"/>
                <a:gd name="connsiteX2-185" fmla="*/ 1798320 w 2743200"/>
                <a:gd name="connsiteY2-186" fmla="*/ 198120 h 419100"/>
                <a:gd name="connsiteX3-187" fmla="*/ 891540 w 2743200"/>
                <a:gd name="connsiteY3-188" fmla="*/ 213360 h 419100"/>
                <a:gd name="connsiteX4-189" fmla="*/ 891540 w 2743200"/>
                <a:gd name="connsiteY4-190" fmla="*/ 419100 h 419100"/>
                <a:gd name="connsiteX5-191" fmla="*/ 2743200 w 2743200"/>
                <a:gd name="connsiteY5-192" fmla="*/ 419100 h 419100"/>
                <a:gd name="connsiteX0-193" fmla="*/ 0 w 2743200"/>
                <a:gd name="connsiteY0-194" fmla="*/ 0 h 419100"/>
                <a:gd name="connsiteX1-195" fmla="*/ 1790700 w 2743200"/>
                <a:gd name="connsiteY1-196" fmla="*/ 0 h 419100"/>
                <a:gd name="connsiteX2-197" fmla="*/ 1798320 w 2743200"/>
                <a:gd name="connsiteY2-198" fmla="*/ 198120 h 419100"/>
                <a:gd name="connsiteX3-199" fmla="*/ 891540 w 2743200"/>
                <a:gd name="connsiteY3-200" fmla="*/ 213360 h 419100"/>
                <a:gd name="connsiteX4-201" fmla="*/ 891540 w 2743200"/>
                <a:gd name="connsiteY4-202" fmla="*/ 419100 h 419100"/>
                <a:gd name="connsiteX5-203" fmla="*/ 2743200 w 2743200"/>
                <a:gd name="connsiteY5-204" fmla="*/ 419100 h 419100"/>
                <a:gd name="connsiteX0-205" fmla="*/ 0 w 2743200"/>
                <a:gd name="connsiteY0-206" fmla="*/ 0 h 419100"/>
                <a:gd name="connsiteX1-207" fmla="*/ 1790700 w 2743200"/>
                <a:gd name="connsiteY1-208" fmla="*/ 0 h 419100"/>
                <a:gd name="connsiteX2-209" fmla="*/ 1798320 w 2743200"/>
                <a:gd name="connsiteY2-210" fmla="*/ 198120 h 419100"/>
                <a:gd name="connsiteX3-211" fmla="*/ 891540 w 2743200"/>
                <a:gd name="connsiteY3-212" fmla="*/ 189548 h 419100"/>
                <a:gd name="connsiteX4-213" fmla="*/ 891540 w 2743200"/>
                <a:gd name="connsiteY4-214" fmla="*/ 419100 h 419100"/>
                <a:gd name="connsiteX5-215" fmla="*/ 2743200 w 2743200"/>
                <a:gd name="connsiteY5-216" fmla="*/ 419100 h 419100"/>
                <a:gd name="connsiteX0-217" fmla="*/ 0 w 2743200"/>
                <a:gd name="connsiteY0-218" fmla="*/ 0 h 419100"/>
                <a:gd name="connsiteX1-219" fmla="*/ 1790700 w 2743200"/>
                <a:gd name="connsiteY1-220" fmla="*/ 0 h 419100"/>
                <a:gd name="connsiteX2-221" fmla="*/ 1798320 w 2743200"/>
                <a:gd name="connsiteY2-222" fmla="*/ 198120 h 419100"/>
                <a:gd name="connsiteX3-223" fmla="*/ 891540 w 2743200"/>
                <a:gd name="connsiteY3-224" fmla="*/ 189548 h 419100"/>
                <a:gd name="connsiteX4-225" fmla="*/ 891540 w 2743200"/>
                <a:gd name="connsiteY4-226" fmla="*/ 419100 h 419100"/>
                <a:gd name="connsiteX5-227" fmla="*/ 2743200 w 2743200"/>
                <a:gd name="connsiteY5-228" fmla="*/ 419100 h 419100"/>
                <a:gd name="connsiteX0-229" fmla="*/ 0 w 2743200"/>
                <a:gd name="connsiteY0-230" fmla="*/ 0 h 419100"/>
                <a:gd name="connsiteX1-231" fmla="*/ 1790700 w 2743200"/>
                <a:gd name="connsiteY1-232" fmla="*/ 0 h 419100"/>
                <a:gd name="connsiteX2-233" fmla="*/ 1798320 w 2743200"/>
                <a:gd name="connsiteY2-234" fmla="*/ 198120 h 419100"/>
                <a:gd name="connsiteX3-235" fmla="*/ 891540 w 2743200"/>
                <a:gd name="connsiteY3-236" fmla="*/ 189548 h 419100"/>
                <a:gd name="connsiteX4-237" fmla="*/ 891540 w 2743200"/>
                <a:gd name="connsiteY4-238" fmla="*/ 419100 h 419100"/>
                <a:gd name="connsiteX5-239" fmla="*/ 2743200 w 2743200"/>
                <a:gd name="connsiteY5-240" fmla="*/ 419100 h 419100"/>
                <a:gd name="connsiteX0-241" fmla="*/ 0 w 2743200"/>
                <a:gd name="connsiteY0-242" fmla="*/ 0 h 419100"/>
                <a:gd name="connsiteX1-243" fmla="*/ 1790700 w 2743200"/>
                <a:gd name="connsiteY1-244" fmla="*/ 0 h 419100"/>
                <a:gd name="connsiteX2-245" fmla="*/ 1798320 w 2743200"/>
                <a:gd name="connsiteY2-246" fmla="*/ 198120 h 419100"/>
                <a:gd name="connsiteX3-247" fmla="*/ 891540 w 2743200"/>
                <a:gd name="connsiteY3-248" fmla="*/ 189548 h 419100"/>
                <a:gd name="connsiteX4-249" fmla="*/ 891540 w 2743200"/>
                <a:gd name="connsiteY4-250" fmla="*/ 419100 h 419100"/>
                <a:gd name="connsiteX5-251" fmla="*/ 2743200 w 2743200"/>
                <a:gd name="connsiteY5-252" fmla="*/ 419100 h 419100"/>
                <a:gd name="connsiteX0-253" fmla="*/ 0 w 2743200"/>
                <a:gd name="connsiteY0-254" fmla="*/ 0 h 419100"/>
                <a:gd name="connsiteX1-255" fmla="*/ 1790700 w 2743200"/>
                <a:gd name="connsiteY1-256" fmla="*/ 0 h 419100"/>
                <a:gd name="connsiteX2-257" fmla="*/ 1793558 w 2743200"/>
                <a:gd name="connsiteY2-258" fmla="*/ 183832 h 419100"/>
                <a:gd name="connsiteX3-259" fmla="*/ 891540 w 2743200"/>
                <a:gd name="connsiteY3-260" fmla="*/ 189548 h 419100"/>
                <a:gd name="connsiteX4-261" fmla="*/ 891540 w 2743200"/>
                <a:gd name="connsiteY4-262" fmla="*/ 419100 h 419100"/>
                <a:gd name="connsiteX5-263" fmla="*/ 2743200 w 2743200"/>
                <a:gd name="connsiteY5-264" fmla="*/ 419100 h 419100"/>
                <a:gd name="connsiteX0-265" fmla="*/ 0 w 2743200"/>
                <a:gd name="connsiteY0-266" fmla="*/ 0 h 419100"/>
                <a:gd name="connsiteX1-267" fmla="*/ 1790700 w 2743200"/>
                <a:gd name="connsiteY1-268" fmla="*/ 0 h 419100"/>
                <a:gd name="connsiteX2-269" fmla="*/ 1793558 w 2743200"/>
                <a:gd name="connsiteY2-270" fmla="*/ 188595 h 419100"/>
                <a:gd name="connsiteX3-271" fmla="*/ 891540 w 2743200"/>
                <a:gd name="connsiteY3-272" fmla="*/ 189548 h 419100"/>
                <a:gd name="connsiteX4-273" fmla="*/ 891540 w 2743200"/>
                <a:gd name="connsiteY4-274" fmla="*/ 419100 h 419100"/>
                <a:gd name="connsiteX5-275" fmla="*/ 2743200 w 2743200"/>
                <a:gd name="connsiteY5-276" fmla="*/ 419100 h 419100"/>
                <a:gd name="connsiteX0-277" fmla="*/ 0 w 2743200"/>
                <a:gd name="connsiteY0-278" fmla="*/ 0 h 419100"/>
                <a:gd name="connsiteX1-279" fmla="*/ 1790700 w 2743200"/>
                <a:gd name="connsiteY1-280" fmla="*/ 0 h 419100"/>
                <a:gd name="connsiteX2-281" fmla="*/ 1793558 w 2743200"/>
                <a:gd name="connsiteY2-282" fmla="*/ 188595 h 419100"/>
                <a:gd name="connsiteX3-283" fmla="*/ 891540 w 2743200"/>
                <a:gd name="connsiteY3-284" fmla="*/ 189548 h 419100"/>
                <a:gd name="connsiteX4-285" fmla="*/ 891540 w 2743200"/>
                <a:gd name="connsiteY4-286" fmla="*/ 419100 h 419100"/>
                <a:gd name="connsiteX5-287" fmla="*/ 2743200 w 2743200"/>
                <a:gd name="connsiteY5-288" fmla="*/ 419100 h 419100"/>
                <a:gd name="connsiteX0-289" fmla="*/ 0 w 2743200"/>
                <a:gd name="connsiteY0-290" fmla="*/ 0 h 419100"/>
                <a:gd name="connsiteX1-291" fmla="*/ 1790700 w 2743200"/>
                <a:gd name="connsiteY1-292" fmla="*/ 0 h 419100"/>
                <a:gd name="connsiteX2-293" fmla="*/ 1793558 w 2743200"/>
                <a:gd name="connsiteY2-294" fmla="*/ 188595 h 419100"/>
                <a:gd name="connsiteX3-295" fmla="*/ 891540 w 2743200"/>
                <a:gd name="connsiteY3-296" fmla="*/ 189548 h 419100"/>
                <a:gd name="connsiteX4-297" fmla="*/ 891540 w 2743200"/>
                <a:gd name="connsiteY4-298" fmla="*/ 376237 h 419100"/>
                <a:gd name="connsiteX5-299" fmla="*/ 2743200 w 2743200"/>
                <a:gd name="connsiteY5-300" fmla="*/ 419100 h 419100"/>
                <a:gd name="connsiteX0-301" fmla="*/ 0 w 2743200"/>
                <a:gd name="connsiteY0-302" fmla="*/ 0 h 376237"/>
                <a:gd name="connsiteX1-303" fmla="*/ 1790700 w 2743200"/>
                <a:gd name="connsiteY1-304" fmla="*/ 0 h 376237"/>
                <a:gd name="connsiteX2-305" fmla="*/ 1793558 w 2743200"/>
                <a:gd name="connsiteY2-306" fmla="*/ 188595 h 376237"/>
                <a:gd name="connsiteX3-307" fmla="*/ 891540 w 2743200"/>
                <a:gd name="connsiteY3-308" fmla="*/ 189548 h 376237"/>
                <a:gd name="connsiteX4-309" fmla="*/ 891540 w 2743200"/>
                <a:gd name="connsiteY4-310" fmla="*/ 376237 h 376237"/>
                <a:gd name="connsiteX5-311" fmla="*/ 2743200 w 2743200"/>
                <a:gd name="connsiteY5-312" fmla="*/ 371475 h 376237"/>
                <a:gd name="connsiteX0-313" fmla="*/ 0 w 2743200"/>
                <a:gd name="connsiteY0-314" fmla="*/ 0 h 371475"/>
                <a:gd name="connsiteX1-315" fmla="*/ 1790700 w 2743200"/>
                <a:gd name="connsiteY1-316" fmla="*/ 0 h 371475"/>
                <a:gd name="connsiteX2-317" fmla="*/ 1793558 w 2743200"/>
                <a:gd name="connsiteY2-318" fmla="*/ 188595 h 371475"/>
                <a:gd name="connsiteX3-319" fmla="*/ 891540 w 2743200"/>
                <a:gd name="connsiteY3-320" fmla="*/ 189548 h 371475"/>
                <a:gd name="connsiteX4-321" fmla="*/ 886778 w 2743200"/>
                <a:gd name="connsiteY4-322" fmla="*/ 366712 h 371475"/>
                <a:gd name="connsiteX5-323" fmla="*/ 2743200 w 2743200"/>
                <a:gd name="connsiteY5-324" fmla="*/ 371475 h 371475"/>
                <a:gd name="connsiteX0-325" fmla="*/ 0 w 2743200"/>
                <a:gd name="connsiteY0-326" fmla="*/ 0 h 371475"/>
                <a:gd name="connsiteX1-327" fmla="*/ 1790700 w 2743200"/>
                <a:gd name="connsiteY1-328" fmla="*/ 0 h 371475"/>
                <a:gd name="connsiteX2-329" fmla="*/ 1793558 w 2743200"/>
                <a:gd name="connsiteY2-330" fmla="*/ 188595 h 371475"/>
                <a:gd name="connsiteX3-331" fmla="*/ 891540 w 2743200"/>
                <a:gd name="connsiteY3-332" fmla="*/ 189548 h 371475"/>
                <a:gd name="connsiteX4-333" fmla="*/ 886778 w 2743200"/>
                <a:gd name="connsiteY4-334" fmla="*/ 366712 h 371475"/>
                <a:gd name="connsiteX5-335" fmla="*/ 2743200 w 2743200"/>
                <a:gd name="connsiteY5-336" fmla="*/ 371475 h 371475"/>
                <a:gd name="connsiteX0-337" fmla="*/ 0 w 2743200"/>
                <a:gd name="connsiteY0-338" fmla="*/ 28575 h 371475"/>
                <a:gd name="connsiteX1-339" fmla="*/ 1790700 w 2743200"/>
                <a:gd name="connsiteY1-340" fmla="*/ 0 h 371475"/>
                <a:gd name="connsiteX2-341" fmla="*/ 1793558 w 2743200"/>
                <a:gd name="connsiteY2-342" fmla="*/ 188595 h 371475"/>
                <a:gd name="connsiteX3-343" fmla="*/ 891540 w 2743200"/>
                <a:gd name="connsiteY3-344" fmla="*/ 189548 h 371475"/>
                <a:gd name="connsiteX4-345" fmla="*/ 886778 w 2743200"/>
                <a:gd name="connsiteY4-346" fmla="*/ 366712 h 371475"/>
                <a:gd name="connsiteX5-347" fmla="*/ 2743200 w 2743200"/>
                <a:gd name="connsiteY5-348" fmla="*/ 371475 h 371475"/>
                <a:gd name="connsiteX0-349" fmla="*/ 0 w 2743200"/>
                <a:gd name="connsiteY0-350" fmla="*/ 28575 h 371475"/>
                <a:gd name="connsiteX1-351" fmla="*/ 1790700 w 2743200"/>
                <a:gd name="connsiteY1-352" fmla="*/ 0 h 371475"/>
                <a:gd name="connsiteX2-353" fmla="*/ 1793558 w 2743200"/>
                <a:gd name="connsiteY2-354" fmla="*/ 188595 h 371475"/>
                <a:gd name="connsiteX3-355" fmla="*/ 891540 w 2743200"/>
                <a:gd name="connsiteY3-356" fmla="*/ 189548 h 371475"/>
                <a:gd name="connsiteX4-357" fmla="*/ 886778 w 2743200"/>
                <a:gd name="connsiteY4-358" fmla="*/ 366712 h 371475"/>
                <a:gd name="connsiteX5-359" fmla="*/ 2743200 w 2743200"/>
                <a:gd name="connsiteY5-360" fmla="*/ 371475 h 371475"/>
                <a:gd name="connsiteX0-361" fmla="*/ 0 w 2743200"/>
                <a:gd name="connsiteY0-362" fmla="*/ 0 h 342900"/>
                <a:gd name="connsiteX1-363" fmla="*/ 1795462 w 2743200"/>
                <a:gd name="connsiteY1-364" fmla="*/ 0 h 342900"/>
                <a:gd name="connsiteX2-365" fmla="*/ 1793558 w 2743200"/>
                <a:gd name="connsiteY2-366" fmla="*/ 160020 h 342900"/>
                <a:gd name="connsiteX3-367" fmla="*/ 891540 w 2743200"/>
                <a:gd name="connsiteY3-368" fmla="*/ 160973 h 342900"/>
                <a:gd name="connsiteX4-369" fmla="*/ 886778 w 2743200"/>
                <a:gd name="connsiteY4-370" fmla="*/ 338137 h 342900"/>
                <a:gd name="connsiteX5-371" fmla="*/ 2743200 w 2743200"/>
                <a:gd name="connsiteY5-372" fmla="*/ 342900 h 342900"/>
                <a:gd name="connsiteX0-373" fmla="*/ 0 w 2743200"/>
                <a:gd name="connsiteY0-374" fmla="*/ 0 h 342900"/>
                <a:gd name="connsiteX1-375" fmla="*/ 1795462 w 2743200"/>
                <a:gd name="connsiteY1-376" fmla="*/ 0 h 342900"/>
                <a:gd name="connsiteX2-377" fmla="*/ 1793558 w 2743200"/>
                <a:gd name="connsiteY2-378" fmla="*/ 160020 h 342900"/>
                <a:gd name="connsiteX3-379" fmla="*/ 891540 w 2743200"/>
                <a:gd name="connsiteY3-380" fmla="*/ 160973 h 342900"/>
                <a:gd name="connsiteX4-381" fmla="*/ 886778 w 2743200"/>
                <a:gd name="connsiteY4-382" fmla="*/ 338137 h 342900"/>
                <a:gd name="connsiteX5-383" fmla="*/ 2743200 w 2743200"/>
                <a:gd name="connsiteY5-384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9322835" y="1620596"/>
            <a:ext cx="609847" cy="206210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鹊上梅梢</a:t>
            </a:r>
          </a:p>
        </p:txBody>
      </p:sp>
      <p:sp>
        <p:nvSpPr>
          <p:cNvPr id="19" name="TextBox 69"/>
          <p:cNvSpPr txBox="1"/>
          <p:nvPr/>
        </p:nvSpPr>
        <p:spPr>
          <a:xfrm>
            <a:off x="1605310" y="2215962"/>
            <a:ext cx="5724644" cy="2743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</a:p>
          <a:p>
            <a:pPr>
              <a:lnSpc>
                <a:spcPct val="25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是中国第一家精品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设计机构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拥有国内顶尖的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制作技术、顶级的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设计团队， 坚持精益求精、拒绝平庸的做事精神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雷锋</a:t>
            </a:r>
            <a:r>
              <a:rPr lang="en-US" altLang="zh-CN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网</a:t>
            </a:r>
            <a:endParaRPr lang="en-US" altLang="zh-CN" sz="12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60843" flipH="1">
            <a:off x="-2645146" y="1438540"/>
            <a:ext cx="6987908" cy="3930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PA_库_组合 25"/>
          <p:cNvGrpSpPr/>
          <p:nvPr>
            <p:custDataLst>
              <p:tags r:id="rId1"/>
            </p:custDataLst>
          </p:nvPr>
        </p:nvGrpSpPr>
        <p:grpSpPr>
          <a:xfrm>
            <a:off x="1656239" y="2122769"/>
            <a:ext cx="9096090" cy="3960000"/>
            <a:chOff x="2219910" y="1269000"/>
            <a:chExt cx="9096090" cy="3960000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2219910" y="4970937"/>
              <a:ext cx="3058903" cy="50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2492859" y="1269000"/>
              <a:ext cx="2520000" cy="39600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224402" y="1735975"/>
              <a:ext cx="0" cy="32367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280245" y="1735975"/>
              <a:ext cx="0" cy="32367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2226904" y="1739196"/>
              <a:ext cx="3058903" cy="50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096000" y="1269000"/>
              <a:ext cx="1818927" cy="699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46479" y="1334620"/>
              <a:ext cx="16209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山水之间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771770" y="1434127"/>
              <a:ext cx="664230" cy="301848"/>
              <a:chOff x="7771770" y="1434127"/>
              <a:chExt cx="664230" cy="30184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7771770" y="1434127"/>
                <a:ext cx="664230" cy="301848"/>
              </a:xfrm>
              <a:prstGeom prst="rect">
                <a:avLst/>
              </a:prstGeom>
              <a:blipFill dpi="0" rotWithShape="1">
                <a:blip r:embed="rId6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  <p:sp>
            <p:nvSpPr>
              <p:cNvPr id="27" name="燕尾形 6"/>
              <p:cNvSpPr/>
              <p:nvPr/>
            </p:nvSpPr>
            <p:spPr>
              <a:xfrm>
                <a:off x="8242664" y="1519462"/>
                <a:ext cx="140289" cy="131179"/>
              </a:xfrm>
              <a:prstGeom prst="chevron">
                <a:avLst>
                  <a:gd name="adj" fmla="val 309528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  <p:sp>
            <p:nvSpPr>
              <p:cNvPr id="28" name="燕尾形 10"/>
              <p:cNvSpPr/>
              <p:nvPr/>
            </p:nvSpPr>
            <p:spPr>
              <a:xfrm flipH="1">
                <a:off x="7822349" y="1519462"/>
                <a:ext cx="140289" cy="131179"/>
              </a:xfrm>
              <a:prstGeom prst="chevron">
                <a:avLst>
                  <a:gd name="adj" fmla="val 309528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6038929" y="2882266"/>
              <a:ext cx="527707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Happiness is not about being immortal nor having food or rights in one's hand</a:t>
              </a:r>
              <a:endPara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038929" y="4151667"/>
              <a:ext cx="527707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It’s about having each tiny wish come true, or having something to eat when you are hungry or having someone's love when you need love</a:t>
              </a:r>
              <a:endPara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496045" y="2450047"/>
              <a:ext cx="1467068" cy="440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spcBef>
                  <a:spcPts val="600"/>
                </a:spcBef>
              </a:pPr>
              <a:r>
                <a:rPr lang="zh-CN" altLang="en-US" sz="2000" b="1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请输入标题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496045" y="3724659"/>
              <a:ext cx="1467068" cy="440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spcBef>
                  <a:spcPts val="600"/>
                </a:spcBef>
              </a:pPr>
              <a:r>
                <a:rPr lang="zh-CN" altLang="en-US" sz="2000" b="1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请输入标题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108797" y="2476884"/>
              <a:ext cx="267568" cy="286420"/>
              <a:chOff x="5264106" y="4964174"/>
              <a:chExt cx="267568" cy="286420"/>
            </a:xfrm>
          </p:grpSpPr>
          <p:sp>
            <p:nvSpPr>
              <p:cNvPr id="24" name="Freeform 80"/>
              <p:cNvSpPr>
                <a:spLocks noEditPoints="1"/>
              </p:cNvSpPr>
              <p:nvPr/>
            </p:nvSpPr>
            <p:spPr bwMode="auto">
              <a:xfrm>
                <a:off x="5264106" y="4990322"/>
                <a:ext cx="178176" cy="260272"/>
              </a:xfrm>
              <a:custGeom>
                <a:avLst/>
                <a:gdLst>
                  <a:gd name="T0" fmla="*/ 62 w 124"/>
                  <a:gd name="T1" fmla="*/ 82 h 181"/>
                  <a:gd name="T2" fmla="*/ 103 w 124"/>
                  <a:gd name="T3" fmla="*/ 41 h 181"/>
                  <a:gd name="T4" fmla="*/ 62 w 124"/>
                  <a:gd name="T5" fmla="*/ 0 h 181"/>
                  <a:gd name="T6" fmla="*/ 21 w 124"/>
                  <a:gd name="T7" fmla="*/ 41 h 181"/>
                  <a:gd name="T8" fmla="*/ 62 w 124"/>
                  <a:gd name="T9" fmla="*/ 82 h 181"/>
                  <a:gd name="T10" fmla="*/ 123 w 124"/>
                  <a:gd name="T11" fmla="*/ 171 h 181"/>
                  <a:gd name="T12" fmla="*/ 122 w 124"/>
                  <a:gd name="T13" fmla="*/ 168 h 181"/>
                  <a:gd name="T14" fmla="*/ 103 w 124"/>
                  <a:gd name="T15" fmla="*/ 112 h 181"/>
                  <a:gd name="T16" fmla="*/ 69 w 124"/>
                  <a:gd name="T17" fmla="*/ 97 h 181"/>
                  <a:gd name="T18" fmla="*/ 49 w 124"/>
                  <a:gd name="T19" fmla="*/ 97 h 181"/>
                  <a:gd name="T20" fmla="*/ 20 w 124"/>
                  <a:gd name="T21" fmla="*/ 112 h 181"/>
                  <a:gd name="T22" fmla="*/ 2 w 124"/>
                  <a:gd name="T23" fmla="*/ 167 h 181"/>
                  <a:gd name="T24" fmla="*/ 1 w 124"/>
                  <a:gd name="T25" fmla="*/ 171 h 181"/>
                  <a:gd name="T26" fmla="*/ 10 w 124"/>
                  <a:gd name="T27" fmla="*/ 181 h 181"/>
                  <a:gd name="T28" fmla="*/ 115 w 124"/>
                  <a:gd name="T29" fmla="*/ 181 h 181"/>
                  <a:gd name="T30" fmla="*/ 123 w 124"/>
                  <a:gd name="T31" fmla="*/ 17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" h="181">
                    <a:moveTo>
                      <a:pt x="62" y="82"/>
                    </a:moveTo>
                    <a:cubicBezTo>
                      <a:pt x="84" y="82"/>
                      <a:pt x="103" y="64"/>
                      <a:pt x="103" y="41"/>
                    </a:cubicBezTo>
                    <a:cubicBezTo>
                      <a:pt x="103" y="19"/>
                      <a:pt x="84" y="0"/>
                      <a:pt x="62" y="0"/>
                    </a:cubicBezTo>
                    <a:cubicBezTo>
                      <a:pt x="39" y="0"/>
                      <a:pt x="21" y="19"/>
                      <a:pt x="21" y="41"/>
                    </a:cubicBezTo>
                    <a:cubicBezTo>
                      <a:pt x="21" y="64"/>
                      <a:pt x="39" y="82"/>
                      <a:pt x="62" y="82"/>
                    </a:cubicBezTo>
                    <a:close/>
                    <a:moveTo>
                      <a:pt x="123" y="171"/>
                    </a:moveTo>
                    <a:cubicBezTo>
                      <a:pt x="122" y="168"/>
                      <a:pt x="122" y="168"/>
                      <a:pt x="122" y="168"/>
                    </a:cubicBezTo>
                    <a:cubicBezTo>
                      <a:pt x="119" y="154"/>
                      <a:pt x="109" y="121"/>
                      <a:pt x="103" y="112"/>
                    </a:cubicBezTo>
                    <a:cubicBezTo>
                      <a:pt x="94" y="96"/>
                      <a:pt x="69" y="97"/>
                      <a:pt x="6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31" y="96"/>
                      <a:pt x="20" y="112"/>
                    </a:cubicBezTo>
                    <a:cubicBezTo>
                      <a:pt x="15" y="120"/>
                      <a:pt x="6" y="151"/>
                      <a:pt x="2" y="167"/>
                    </a:cubicBezTo>
                    <a:cubicBezTo>
                      <a:pt x="2" y="169"/>
                      <a:pt x="1" y="171"/>
                      <a:pt x="1" y="171"/>
                    </a:cubicBezTo>
                    <a:cubicBezTo>
                      <a:pt x="0" y="176"/>
                      <a:pt x="4" y="181"/>
                      <a:pt x="10" y="181"/>
                    </a:cubicBezTo>
                    <a:cubicBezTo>
                      <a:pt x="115" y="181"/>
                      <a:pt x="115" y="181"/>
                      <a:pt x="115" y="181"/>
                    </a:cubicBezTo>
                    <a:cubicBezTo>
                      <a:pt x="121" y="181"/>
                      <a:pt x="124" y="176"/>
                      <a:pt x="123" y="17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  <p:sp>
            <p:nvSpPr>
              <p:cNvPr id="25" name="Freeform 81"/>
              <p:cNvSpPr>
                <a:spLocks noEditPoints="1"/>
              </p:cNvSpPr>
              <p:nvPr/>
            </p:nvSpPr>
            <p:spPr bwMode="auto">
              <a:xfrm>
                <a:off x="5426471" y="4964174"/>
                <a:ext cx="105203" cy="113716"/>
              </a:xfrm>
              <a:custGeom>
                <a:avLst/>
                <a:gdLst>
                  <a:gd name="T0" fmla="*/ 12 w 73"/>
                  <a:gd name="T1" fmla="*/ 64 h 79"/>
                  <a:gd name="T2" fmla="*/ 3 w 73"/>
                  <a:gd name="T3" fmla="*/ 71 h 79"/>
                  <a:gd name="T4" fmla="*/ 12 w 73"/>
                  <a:gd name="T5" fmla="*/ 79 h 79"/>
                  <a:gd name="T6" fmla="*/ 22 w 73"/>
                  <a:gd name="T7" fmla="*/ 71 h 79"/>
                  <a:gd name="T8" fmla="*/ 12 w 73"/>
                  <a:gd name="T9" fmla="*/ 64 h 79"/>
                  <a:gd name="T10" fmla="*/ 37 w 73"/>
                  <a:gd name="T11" fmla="*/ 0 h 79"/>
                  <a:gd name="T12" fmla="*/ 0 w 73"/>
                  <a:gd name="T13" fmla="*/ 29 h 79"/>
                  <a:gd name="T14" fmla="*/ 37 w 73"/>
                  <a:gd name="T15" fmla="*/ 59 h 79"/>
                  <a:gd name="T16" fmla="*/ 73 w 73"/>
                  <a:gd name="T17" fmla="*/ 29 h 79"/>
                  <a:gd name="T18" fmla="*/ 37 w 73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9">
                    <a:moveTo>
                      <a:pt x="12" y="64"/>
                    </a:moveTo>
                    <a:cubicBezTo>
                      <a:pt x="7" y="64"/>
                      <a:pt x="3" y="67"/>
                      <a:pt x="3" y="71"/>
                    </a:cubicBezTo>
                    <a:cubicBezTo>
                      <a:pt x="3" y="76"/>
                      <a:pt x="7" y="79"/>
                      <a:pt x="12" y="79"/>
                    </a:cubicBezTo>
                    <a:cubicBezTo>
                      <a:pt x="18" y="79"/>
                      <a:pt x="22" y="76"/>
                      <a:pt x="22" y="71"/>
                    </a:cubicBezTo>
                    <a:cubicBezTo>
                      <a:pt x="22" y="67"/>
                      <a:pt x="18" y="64"/>
                      <a:pt x="12" y="64"/>
                    </a:cubicBezTo>
                    <a:close/>
                    <a:moveTo>
                      <a:pt x="37" y="0"/>
                    </a:moveTo>
                    <a:cubicBezTo>
                      <a:pt x="17" y="0"/>
                      <a:pt x="0" y="13"/>
                      <a:pt x="0" y="29"/>
                    </a:cubicBezTo>
                    <a:cubicBezTo>
                      <a:pt x="0" y="45"/>
                      <a:pt x="17" y="59"/>
                      <a:pt x="37" y="59"/>
                    </a:cubicBezTo>
                    <a:cubicBezTo>
                      <a:pt x="57" y="59"/>
                      <a:pt x="73" y="45"/>
                      <a:pt x="73" y="29"/>
                    </a:cubicBezTo>
                    <a:cubicBezTo>
                      <a:pt x="73" y="13"/>
                      <a:pt x="57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148932" y="3798835"/>
              <a:ext cx="276082" cy="251757"/>
              <a:chOff x="7206410" y="3113696"/>
              <a:chExt cx="276082" cy="251757"/>
            </a:xfrm>
            <a:solidFill>
              <a:schemeClr val="bg1"/>
            </a:solidFill>
          </p:grpSpPr>
          <p:sp>
            <p:nvSpPr>
              <p:cNvPr id="19" name="Freeform 247"/>
              <p:cNvSpPr>
                <a:spLocks noEditPoints="1"/>
              </p:cNvSpPr>
              <p:nvPr/>
            </p:nvSpPr>
            <p:spPr bwMode="auto">
              <a:xfrm>
                <a:off x="7234991" y="3113696"/>
                <a:ext cx="218919" cy="103378"/>
              </a:xfrm>
              <a:custGeom>
                <a:avLst/>
                <a:gdLst>
                  <a:gd name="T0" fmla="*/ 5 w 152"/>
                  <a:gd name="T1" fmla="*/ 0 h 72"/>
                  <a:gd name="T2" fmla="*/ 0 w 152"/>
                  <a:gd name="T3" fmla="*/ 5 h 72"/>
                  <a:gd name="T4" fmla="*/ 0 w 152"/>
                  <a:gd name="T5" fmla="*/ 48 h 72"/>
                  <a:gd name="T6" fmla="*/ 6 w 152"/>
                  <a:gd name="T7" fmla="*/ 48 h 72"/>
                  <a:gd name="T8" fmla="*/ 10 w 152"/>
                  <a:gd name="T9" fmla="*/ 48 h 72"/>
                  <a:gd name="T10" fmla="*/ 10 w 152"/>
                  <a:gd name="T11" fmla="*/ 5 h 72"/>
                  <a:gd name="T12" fmla="*/ 5 w 152"/>
                  <a:gd name="T13" fmla="*/ 0 h 72"/>
                  <a:gd name="T14" fmla="*/ 147 w 152"/>
                  <a:gd name="T15" fmla="*/ 0 h 72"/>
                  <a:gd name="T16" fmla="*/ 142 w 152"/>
                  <a:gd name="T17" fmla="*/ 5 h 72"/>
                  <a:gd name="T18" fmla="*/ 142 w 152"/>
                  <a:gd name="T19" fmla="*/ 72 h 72"/>
                  <a:gd name="T20" fmla="*/ 147 w 152"/>
                  <a:gd name="T21" fmla="*/ 71 h 72"/>
                  <a:gd name="T22" fmla="*/ 152 w 152"/>
                  <a:gd name="T23" fmla="*/ 71 h 72"/>
                  <a:gd name="T24" fmla="*/ 152 w 152"/>
                  <a:gd name="T25" fmla="*/ 5 h 72"/>
                  <a:gd name="T26" fmla="*/ 147 w 152"/>
                  <a:gd name="T27" fmla="*/ 0 h 72"/>
                  <a:gd name="T28" fmla="*/ 75 w 152"/>
                  <a:gd name="T29" fmla="*/ 0 h 72"/>
                  <a:gd name="T30" fmla="*/ 70 w 152"/>
                  <a:gd name="T31" fmla="*/ 5 h 72"/>
                  <a:gd name="T32" fmla="*/ 70 w 152"/>
                  <a:gd name="T33" fmla="*/ 33 h 72"/>
                  <a:gd name="T34" fmla="*/ 75 w 152"/>
                  <a:gd name="T35" fmla="*/ 33 h 72"/>
                  <a:gd name="T36" fmla="*/ 80 w 152"/>
                  <a:gd name="T37" fmla="*/ 33 h 72"/>
                  <a:gd name="T38" fmla="*/ 80 w 152"/>
                  <a:gd name="T39" fmla="*/ 5 h 72"/>
                  <a:gd name="T40" fmla="*/ 75 w 152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2" h="72">
                    <a:moveTo>
                      <a:pt x="5" y="0"/>
                    </a:moveTo>
                    <a:cubicBezTo>
                      <a:pt x="3" y="0"/>
                      <a:pt x="0" y="2"/>
                      <a:pt x="0" y="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48"/>
                      <a:pt x="4" y="48"/>
                      <a:pt x="6" y="48"/>
                    </a:cubicBezTo>
                    <a:cubicBezTo>
                      <a:pt x="7" y="48"/>
                      <a:pt x="9" y="48"/>
                      <a:pt x="10" y="4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lose/>
                    <a:moveTo>
                      <a:pt x="147" y="0"/>
                    </a:moveTo>
                    <a:cubicBezTo>
                      <a:pt x="144" y="0"/>
                      <a:pt x="142" y="2"/>
                      <a:pt x="142" y="5"/>
                    </a:cubicBezTo>
                    <a:cubicBezTo>
                      <a:pt x="142" y="72"/>
                      <a:pt x="142" y="72"/>
                      <a:pt x="142" y="72"/>
                    </a:cubicBezTo>
                    <a:cubicBezTo>
                      <a:pt x="143" y="71"/>
                      <a:pt x="145" y="71"/>
                      <a:pt x="147" y="71"/>
                    </a:cubicBezTo>
                    <a:cubicBezTo>
                      <a:pt x="148" y="71"/>
                      <a:pt x="150" y="71"/>
                      <a:pt x="152" y="71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152" y="2"/>
                      <a:pt x="149" y="0"/>
                      <a:pt x="147" y="0"/>
                    </a:cubicBezTo>
                    <a:close/>
                    <a:moveTo>
                      <a:pt x="75" y="0"/>
                    </a:moveTo>
                    <a:cubicBezTo>
                      <a:pt x="72" y="0"/>
                      <a:pt x="70" y="2"/>
                      <a:pt x="70" y="5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2" y="33"/>
                      <a:pt x="73" y="33"/>
                      <a:pt x="75" y="33"/>
                    </a:cubicBezTo>
                    <a:cubicBezTo>
                      <a:pt x="77" y="33"/>
                      <a:pt x="79" y="33"/>
                      <a:pt x="80" y="33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2"/>
                      <a:pt x="78" y="0"/>
                      <a:pt x="75" y="0"/>
                    </a:cubicBezTo>
                    <a:close/>
                  </a:path>
                </a:pathLst>
              </a:custGeom>
              <a:blipFill>
                <a:blip r:embed="rId7" cstate="screen"/>
                <a:stretch>
                  <a:fillRect/>
                </a:stretch>
              </a:blipFill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  <p:sp>
            <p:nvSpPr>
              <p:cNvPr id="20" name="Freeform 248"/>
              <p:cNvSpPr>
                <a:spLocks noEditPoints="1"/>
              </p:cNvSpPr>
              <p:nvPr/>
            </p:nvSpPr>
            <p:spPr bwMode="auto">
              <a:xfrm>
                <a:off x="7234991" y="3254777"/>
                <a:ext cx="218919" cy="110676"/>
              </a:xfrm>
              <a:custGeom>
                <a:avLst/>
                <a:gdLst>
                  <a:gd name="T0" fmla="*/ 0 w 152"/>
                  <a:gd name="T1" fmla="*/ 15 h 77"/>
                  <a:gd name="T2" fmla="*/ 0 w 152"/>
                  <a:gd name="T3" fmla="*/ 71 h 77"/>
                  <a:gd name="T4" fmla="*/ 5 w 152"/>
                  <a:gd name="T5" fmla="*/ 77 h 77"/>
                  <a:gd name="T6" fmla="*/ 10 w 152"/>
                  <a:gd name="T7" fmla="*/ 71 h 77"/>
                  <a:gd name="T8" fmla="*/ 10 w 152"/>
                  <a:gd name="T9" fmla="*/ 15 h 77"/>
                  <a:gd name="T10" fmla="*/ 6 w 152"/>
                  <a:gd name="T11" fmla="*/ 16 h 77"/>
                  <a:gd name="T12" fmla="*/ 0 w 152"/>
                  <a:gd name="T13" fmla="*/ 15 h 77"/>
                  <a:gd name="T14" fmla="*/ 70 w 152"/>
                  <a:gd name="T15" fmla="*/ 0 h 77"/>
                  <a:gd name="T16" fmla="*/ 70 w 152"/>
                  <a:gd name="T17" fmla="*/ 71 h 77"/>
                  <a:gd name="T18" fmla="*/ 75 w 152"/>
                  <a:gd name="T19" fmla="*/ 77 h 77"/>
                  <a:gd name="T20" fmla="*/ 80 w 152"/>
                  <a:gd name="T21" fmla="*/ 71 h 77"/>
                  <a:gd name="T22" fmla="*/ 80 w 152"/>
                  <a:gd name="T23" fmla="*/ 0 h 77"/>
                  <a:gd name="T24" fmla="*/ 75 w 152"/>
                  <a:gd name="T25" fmla="*/ 1 h 77"/>
                  <a:gd name="T26" fmla="*/ 70 w 152"/>
                  <a:gd name="T27" fmla="*/ 0 h 77"/>
                  <a:gd name="T28" fmla="*/ 147 w 152"/>
                  <a:gd name="T29" fmla="*/ 39 h 77"/>
                  <a:gd name="T30" fmla="*/ 142 w 152"/>
                  <a:gd name="T31" fmla="*/ 38 h 77"/>
                  <a:gd name="T32" fmla="*/ 142 w 152"/>
                  <a:gd name="T33" fmla="*/ 71 h 77"/>
                  <a:gd name="T34" fmla="*/ 147 w 152"/>
                  <a:gd name="T35" fmla="*/ 77 h 77"/>
                  <a:gd name="T36" fmla="*/ 152 w 152"/>
                  <a:gd name="T37" fmla="*/ 71 h 77"/>
                  <a:gd name="T38" fmla="*/ 152 w 152"/>
                  <a:gd name="T39" fmla="*/ 38 h 77"/>
                  <a:gd name="T40" fmla="*/ 147 w 152"/>
                  <a:gd name="T41" fmla="*/ 3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2" h="77">
                    <a:moveTo>
                      <a:pt x="0" y="15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0" y="74"/>
                      <a:pt x="3" y="77"/>
                      <a:pt x="5" y="77"/>
                    </a:cubicBezTo>
                    <a:cubicBezTo>
                      <a:pt x="8" y="77"/>
                      <a:pt x="10" y="74"/>
                      <a:pt x="10" y="7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7" y="16"/>
                      <a:pt x="6" y="16"/>
                    </a:cubicBezTo>
                    <a:cubicBezTo>
                      <a:pt x="4" y="16"/>
                      <a:pt x="2" y="15"/>
                      <a:pt x="0" y="15"/>
                    </a:cubicBezTo>
                    <a:close/>
                    <a:moveTo>
                      <a:pt x="70" y="0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4"/>
                      <a:pt x="72" y="77"/>
                      <a:pt x="75" y="77"/>
                    </a:cubicBezTo>
                    <a:cubicBezTo>
                      <a:pt x="78" y="77"/>
                      <a:pt x="80" y="74"/>
                      <a:pt x="80" y="7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1"/>
                      <a:pt x="77" y="1"/>
                      <a:pt x="75" y="1"/>
                    </a:cubicBezTo>
                    <a:cubicBezTo>
                      <a:pt x="73" y="1"/>
                      <a:pt x="72" y="0"/>
                      <a:pt x="70" y="0"/>
                    </a:cubicBezTo>
                    <a:close/>
                    <a:moveTo>
                      <a:pt x="147" y="39"/>
                    </a:moveTo>
                    <a:cubicBezTo>
                      <a:pt x="145" y="39"/>
                      <a:pt x="143" y="39"/>
                      <a:pt x="142" y="38"/>
                    </a:cubicBezTo>
                    <a:cubicBezTo>
                      <a:pt x="142" y="71"/>
                      <a:pt x="142" y="71"/>
                      <a:pt x="142" y="71"/>
                    </a:cubicBezTo>
                    <a:cubicBezTo>
                      <a:pt x="142" y="74"/>
                      <a:pt x="144" y="77"/>
                      <a:pt x="147" y="77"/>
                    </a:cubicBezTo>
                    <a:cubicBezTo>
                      <a:pt x="149" y="77"/>
                      <a:pt x="152" y="74"/>
                      <a:pt x="152" y="71"/>
                    </a:cubicBezTo>
                    <a:cubicBezTo>
                      <a:pt x="152" y="38"/>
                      <a:pt x="152" y="38"/>
                      <a:pt x="152" y="38"/>
                    </a:cubicBezTo>
                    <a:cubicBezTo>
                      <a:pt x="150" y="39"/>
                      <a:pt x="148" y="39"/>
                      <a:pt x="147" y="39"/>
                    </a:cubicBezTo>
                    <a:close/>
                  </a:path>
                </a:pathLst>
              </a:custGeom>
              <a:blipFill>
                <a:blip r:embed="rId8" cstate="screen"/>
                <a:stretch>
                  <a:fillRect/>
                </a:stretch>
              </a:blipFill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  <p:sp>
            <p:nvSpPr>
              <p:cNvPr id="21" name="Oval 249"/>
              <p:cNvSpPr>
                <a:spLocks noChangeArrowheads="1"/>
              </p:cNvSpPr>
              <p:nvPr/>
            </p:nvSpPr>
            <p:spPr bwMode="auto">
              <a:xfrm>
                <a:off x="7408911" y="3225587"/>
                <a:ext cx="73581" cy="73581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  <p:sp>
            <p:nvSpPr>
              <p:cNvPr id="22" name="Oval 250"/>
              <p:cNvSpPr>
                <a:spLocks noChangeArrowheads="1"/>
              </p:cNvSpPr>
              <p:nvPr/>
            </p:nvSpPr>
            <p:spPr bwMode="auto">
              <a:xfrm>
                <a:off x="7308573" y="3171466"/>
                <a:ext cx="71758" cy="7297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  <p:sp>
            <p:nvSpPr>
              <p:cNvPr id="23" name="Oval 251"/>
              <p:cNvSpPr>
                <a:spLocks noChangeArrowheads="1"/>
              </p:cNvSpPr>
              <p:nvPr/>
            </p:nvSpPr>
            <p:spPr bwMode="auto">
              <a:xfrm>
                <a:off x="7206410" y="3192750"/>
                <a:ext cx="73581" cy="73581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013789" y="3221149"/>
            <a:ext cx="0" cy="2199746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48989" y="991770"/>
            <a:ext cx="0" cy="4429125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2013789" y="5420895"/>
            <a:ext cx="2235200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54435" y="3221149"/>
            <a:ext cx="0" cy="2199746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389635" y="991770"/>
            <a:ext cx="0" cy="4429125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54435" y="5420895"/>
            <a:ext cx="2235200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组合 14"/>
          <p:cNvGrpSpPr/>
          <p:nvPr/>
        </p:nvGrpSpPr>
        <p:grpSpPr>
          <a:xfrm>
            <a:off x="8244280" y="991770"/>
            <a:ext cx="2235200" cy="4429125"/>
            <a:chOff x="8842374" y="1412875"/>
            <a:chExt cx="2235200" cy="4429125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8842374" y="3642254"/>
              <a:ext cx="0" cy="2199746"/>
            </a:xfrm>
            <a:prstGeom prst="lin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1077574" y="1412875"/>
              <a:ext cx="0" cy="4429125"/>
            </a:xfrm>
            <a:prstGeom prst="lin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8842374" y="5842000"/>
              <a:ext cx="2235200" cy="0"/>
            </a:xfrm>
            <a:prstGeom prst="lin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8842374" y="1412875"/>
              <a:ext cx="2235200" cy="0"/>
            </a:xfrm>
            <a:prstGeom prst="lin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842374" y="1412875"/>
              <a:ext cx="0" cy="276225"/>
            </a:xfrm>
            <a:prstGeom prst="lin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0987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542656" y="1267995"/>
            <a:ext cx="904875" cy="20066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2013789" y="991770"/>
            <a:ext cx="2235200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13789" y="991770"/>
            <a:ext cx="0" cy="276225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683302" y="1267995"/>
            <a:ext cx="904875" cy="200660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H="1">
            <a:off x="5154435" y="991770"/>
            <a:ext cx="2235200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154435" y="991770"/>
            <a:ext cx="0" cy="276225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7823947" y="1267995"/>
            <a:ext cx="904875" cy="20066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758098" y="1458604"/>
            <a:ext cx="728778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4893052" y="1458604"/>
            <a:ext cx="728778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8037443" y="1458604"/>
            <a:ext cx="728778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添加标题</a:t>
            </a:r>
          </a:p>
        </p:txBody>
      </p:sp>
      <p:sp>
        <p:nvSpPr>
          <p:cNvPr id="24" name="TextBox 69"/>
          <p:cNvSpPr txBox="1"/>
          <p:nvPr/>
        </p:nvSpPr>
        <p:spPr>
          <a:xfrm>
            <a:off x="2487053" y="1621282"/>
            <a:ext cx="1341605" cy="29952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林断山明竹隐墙，乱蝉衰草小池塘。翻空白鸟时时见，照水红蕖细细香。村舍外，古城旁，杖藜徐步转斜阳。殷勤昨夜三更雨，又得浮生一日凉。</a:t>
            </a:r>
          </a:p>
        </p:txBody>
      </p:sp>
      <p:sp>
        <p:nvSpPr>
          <p:cNvPr id="25" name="TextBox 69"/>
          <p:cNvSpPr txBox="1"/>
          <p:nvPr/>
        </p:nvSpPr>
        <p:spPr>
          <a:xfrm>
            <a:off x="5613469" y="1621282"/>
            <a:ext cx="1341605" cy="29952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林断山明竹隐墙，乱蝉衰草小池塘。翻空白鸟时时见，照水红蕖细细香。村舍外，古城旁，杖藜徐步转斜阳。殷勤昨夜三更雨，又得浮生一日凉。</a:t>
            </a:r>
          </a:p>
        </p:txBody>
      </p:sp>
      <p:sp>
        <p:nvSpPr>
          <p:cNvPr id="26" name="TextBox 69"/>
          <p:cNvSpPr txBox="1"/>
          <p:nvPr/>
        </p:nvSpPr>
        <p:spPr>
          <a:xfrm>
            <a:off x="8722879" y="1621282"/>
            <a:ext cx="1341605" cy="29952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sz="12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  <a:sym typeface="Arial" panose="020B0604020202020204" pitchFamily="34" charset="0"/>
              </a:rPr>
              <a:t>林断山明竹隐墙，乱蝉衰草小池塘。翻空白鸟时时见，照水红蕖细细香。村舍外，古城旁，杖藜徐步转斜阳。殷勤昨夜三更雨，又得浮生一日凉。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PA_库_组合 17"/>
          <p:cNvGrpSpPr/>
          <p:nvPr>
            <p:custDataLst>
              <p:tags r:id="rId1"/>
            </p:custDataLst>
          </p:nvPr>
        </p:nvGrpSpPr>
        <p:grpSpPr>
          <a:xfrm>
            <a:off x="1208237" y="3316712"/>
            <a:ext cx="4169823" cy="2969964"/>
            <a:chOff x="4238273" y="1698975"/>
            <a:chExt cx="3482178" cy="2480188"/>
          </a:xfrm>
        </p:grpSpPr>
        <p:grpSp>
          <p:nvGrpSpPr>
            <p:cNvPr id="5" name="组合 4"/>
            <p:cNvGrpSpPr/>
            <p:nvPr/>
          </p:nvGrpSpPr>
          <p:grpSpPr>
            <a:xfrm>
              <a:off x="4865571" y="1698975"/>
              <a:ext cx="2467779" cy="2467779"/>
              <a:chOff x="4450814" y="2093205"/>
              <a:chExt cx="1372308" cy="1372308"/>
            </a:xfrm>
          </p:grpSpPr>
          <p:sp>
            <p:nvSpPr>
              <p:cNvPr id="17" name="弧形 16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5353809"/>
                  <a:gd name="adj2" fmla="val 149512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18" name="弧形 17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6688454"/>
                  <a:gd name="adj2" fmla="val 392867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388292" y="3073972"/>
              <a:ext cx="699002" cy="110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分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5886772" y="1897616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164413" y="225679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贰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039074" y="275308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部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932567" y="1777635"/>
              <a:ext cx="2326865" cy="2326865"/>
              <a:chOff x="4450814" y="2093205"/>
              <a:chExt cx="1372308" cy="1372308"/>
            </a:xfrm>
          </p:grpSpPr>
          <p:sp>
            <p:nvSpPr>
              <p:cNvPr id="15" name="弧形 14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4635702"/>
                  <a:gd name="adj2" fmla="val 12720729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16" name="弧形 15"/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4304706"/>
                  <a:gd name="adj2" fmla="val 258885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11" name="Freeform 5"/>
            <p:cNvSpPr>
              <a:spLocks noEditPoints="1"/>
            </p:cNvSpPr>
            <p:nvPr/>
          </p:nvSpPr>
          <p:spPr bwMode="auto">
            <a:xfrm flipH="1">
              <a:off x="4238273" y="3399418"/>
              <a:ext cx="1116520" cy="474682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6" cstate="screen"/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6872332" y="2076510"/>
              <a:ext cx="848119" cy="360573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7" cstate="screen"/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3" name="任意多边形 54"/>
            <p:cNvSpPr/>
            <p:nvPr/>
          </p:nvSpPr>
          <p:spPr bwMode="auto">
            <a:xfrm rot="20933214">
              <a:off x="5784930" y="2717773"/>
              <a:ext cx="292804" cy="277613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  <p:sp>
          <p:nvSpPr>
            <p:cNvPr id="14" name="任意多边形 56"/>
            <p:cNvSpPr/>
            <p:nvPr/>
          </p:nvSpPr>
          <p:spPr bwMode="auto">
            <a:xfrm rot="20933214">
              <a:off x="6419420" y="3967309"/>
              <a:ext cx="188987" cy="179182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800"/>
            </a:p>
          </p:txBody>
        </p:sp>
      </p:grpSp>
      <p:sp>
        <p:nvSpPr>
          <p:cNvPr id="19" name="PA_库_矩形 18"/>
          <p:cNvSpPr/>
          <p:nvPr>
            <p:custDataLst>
              <p:tags r:id="rId2"/>
            </p:custDataLst>
          </p:nvPr>
        </p:nvSpPr>
        <p:spPr>
          <a:xfrm>
            <a:off x="5213565" y="3335531"/>
            <a:ext cx="5355312" cy="267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庭院深深深几许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云窗雾阁春迟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为谁憔悴损芳姿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夜来清梦好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应是发南枝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玉瘦檀轻无限恨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南楼羌管休吹 </a:t>
            </a:r>
            <a:b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</a:b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浓香吹尽有谁知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暖风迟日也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别到杏花肥  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绣被五更春睡好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罗帏不觉纱窗晓 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为谁成早秀</a:t>
            </a:r>
            <a:endParaRPr lang="en-US" altLang="zh-CN" sz="1600" dirty="0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不待作年芳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1632</Words>
  <Application>Microsoft Office PowerPoint</Application>
  <PresentationFormat>自定义</PresentationFormat>
  <Paragraphs>224</Paragraphs>
  <Slides>25</Slides>
  <Notes>25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雷锋PPT网www.lfppt.com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雷锋PPT网www.lfppt.com</dc:title>
  <dc:creator>雷锋PPT网www.lfppt.com</dc:creator>
  <cp:lastModifiedBy>吴晓</cp:lastModifiedBy>
  <cp:revision>47</cp:revision>
  <dcterms:created xsi:type="dcterms:W3CDTF">2018-08-15T08:04:00Z</dcterms:created>
  <dcterms:modified xsi:type="dcterms:W3CDTF">2018-12-21T13:30:24Z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